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6"/>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 id="276" r:id="rId23"/>
    <p:sldId id="277" r:id="rId24"/>
    <p:sldId id="278" r:id="rId25"/>
  </p:sldIdLst>
  <p:sldSz cx="18288000" cy="10287000"/>
  <p:notesSz cx="18288000" cy="10287000"/>
  <p:embeddedFontLst>
    <p:embeddedFont>
      <p:font typeface="Cambria" panose="02040503050406030204" pitchFamily="18" charset="0"/>
      <p:regular r:id="rId27"/>
      <p:bold r:id="rId28"/>
      <p:italic r:id="rId29"/>
      <p:boldItalic r:id="rId30"/>
    </p:embeddedFont>
    <p:embeddedFont>
      <p:font typeface="Helvetica Neue" panose="020B0604020202020204" charset="0"/>
      <p:regular r:id="rId31"/>
      <p:bold r:id="rId32"/>
      <p:italic r:id="rId33"/>
      <p:boldItalic r:id="rId34"/>
    </p:embeddedFont>
    <p:embeddedFont>
      <p:font typeface="Tahoma" panose="020B0604030504040204" pitchFamily="34" charset="0"/>
      <p:regular r:id="rId35"/>
      <p:bold r:id="rId36"/>
    </p:embeddedFont>
    <p:embeddedFont>
      <p:font typeface="Verdana" panose="020B060403050404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95562B-57BD-4A44-4343-04BB49C68916}" v="84" dt="2024-07-12T00:03:02.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9: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9" name="Google Shape;299;p9: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0: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p10: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1: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p1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1828800" y="4886325"/>
            <a:ext cx="14630400" cy="462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p12:notes"/>
          <p:cNvSpPr>
            <a:spLocks noGrp="1" noRot="1" noChangeAspect="1"/>
          </p:cNvSpPr>
          <p:nvPr>
            <p:ph type="sldImg" idx="2"/>
          </p:nvPr>
        </p:nvSpPr>
        <p:spPr>
          <a:xfrm>
            <a:off x="3048600" y="771525"/>
            <a:ext cx="12192600" cy="3857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3:notes"/>
          <p:cNvSpPr txBox="1">
            <a:spLocks noGrp="1"/>
          </p:cNvSpPr>
          <p:nvPr>
            <p:ph type="body" idx="1"/>
          </p:nvPr>
        </p:nvSpPr>
        <p:spPr>
          <a:xfrm>
            <a:off x="1828800" y="4886325"/>
            <a:ext cx="14630400" cy="462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p13:notes"/>
          <p:cNvSpPr>
            <a:spLocks noGrp="1" noRot="1" noChangeAspect="1"/>
          </p:cNvSpPr>
          <p:nvPr>
            <p:ph type="sldImg" idx="2"/>
          </p:nvPr>
        </p:nvSpPr>
        <p:spPr>
          <a:xfrm>
            <a:off x="3048600" y="771525"/>
            <a:ext cx="12192600" cy="3857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4:notes"/>
          <p:cNvSpPr txBox="1">
            <a:spLocks noGrp="1"/>
          </p:cNvSpPr>
          <p:nvPr>
            <p:ph type="body" idx="1"/>
          </p:nvPr>
        </p:nvSpPr>
        <p:spPr>
          <a:xfrm>
            <a:off x="1828800" y="4886325"/>
            <a:ext cx="14630400" cy="462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p14:notes"/>
          <p:cNvSpPr>
            <a:spLocks noGrp="1" noRot="1" noChangeAspect="1"/>
          </p:cNvSpPr>
          <p:nvPr>
            <p:ph type="sldImg" idx="2"/>
          </p:nvPr>
        </p:nvSpPr>
        <p:spPr>
          <a:xfrm>
            <a:off x="3048600" y="771525"/>
            <a:ext cx="12192600" cy="3857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5:notes"/>
          <p:cNvSpPr txBox="1">
            <a:spLocks noGrp="1"/>
          </p:cNvSpPr>
          <p:nvPr>
            <p:ph type="body" idx="1"/>
          </p:nvPr>
        </p:nvSpPr>
        <p:spPr>
          <a:xfrm>
            <a:off x="1828800" y="4886325"/>
            <a:ext cx="14630400" cy="462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p1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6: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p16: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7: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2" name="Google Shape;372;p17: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8: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p1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2: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9: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1" name="Google Shape;391;p19: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9: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1" name="Google Shape;391;p1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6278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0: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9" name="Google Shape;399;p20: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1: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p2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2: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3" name="Google Shape;433;p22: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 name="Google Shape;75;p3: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p6: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Mention it needs to be pre-installed</a:t>
            </a:r>
            <a:endParaRPr/>
          </a:p>
        </p:txBody>
      </p:sp>
      <p:sp>
        <p:nvSpPr>
          <p:cNvPr id="165" name="Google Shape;165;p7: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eb5217c401_0_0:notes"/>
          <p:cNvSpPr txBox="1">
            <a:spLocks noGrp="1"/>
          </p:cNvSpPr>
          <p:nvPr>
            <p:ph type="body" idx="1"/>
          </p:nvPr>
        </p:nvSpPr>
        <p:spPr>
          <a:xfrm>
            <a:off x="1828800" y="4886325"/>
            <a:ext cx="14630400" cy="462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Mention it needs to be pre-installed</a:t>
            </a:r>
            <a:endParaRPr/>
          </a:p>
        </p:txBody>
      </p:sp>
      <p:sp>
        <p:nvSpPr>
          <p:cNvPr id="154" name="Google Shape;154;g2eb5217c401_0_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p8: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1016000" y="4043282"/>
            <a:ext cx="16256000" cy="200342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2950" b="0" i="1">
                <a:solidFill>
                  <a:srgbClr val="006F73"/>
                </a:solidFill>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720890" y="2815908"/>
            <a:ext cx="16846219" cy="469265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3300" b="1" i="0">
                <a:solidFill>
                  <a:srgbClr val="006F73"/>
                </a:solidFill>
                <a:latin typeface="Tahoma"/>
                <a:ea typeface="Tahoma"/>
                <a:cs typeface="Tahoma"/>
                <a:sym typeface="Tahoma"/>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16383993" y="9257098"/>
            <a:ext cx="13716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000" b="1" i="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0"/>
            <a:ext cx="18287999" cy="10286999"/>
          </a:xfrm>
          <a:prstGeom prst="rect">
            <a:avLst/>
          </a:prstGeom>
          <a:noFill/>
          <a:ln>
            <a:noFill/>
          </a:ln>
        </p:spPr>
      </p:pic>
      <p:sp>
        <p:nvSpPr>
          <p:cNvPr id="22" name="Google Shape;22;p3"/>
          <p:cNvSpPr/>
          <p:nvPr/>
        </p:nvSpPr>
        <p:spPr>
          <a:xfrm>
            <a:off x="0" y="14288"/>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 name="Google Shape;23;p3"/>
          <p:cNvSpPr/>
          <p:nvPr/>
        </p:nvSpPr>
        <p:spPr>
          <a:xfrm>
            <a:off x="11687933" y="8616176"/>
            <a:ext cx="6600190" cy="1671320"/>
          </a:xfrm>
          <a:custGeom>
            <a:avLst/>
            <a:gdLst/>
            <a:ahLst/>
            <a:cxnLst/>
            <a:rect l="l" t="t" r="r" b="b"/>
            <a:pathLst>
              <a:path w="6600190" h="1671320" extrusionOk="0">
                <a:moveTo>
                  <a:pt x="6600065" y="1670823"/>
                </a:moveTo>
                <a:lnTo>
                  <a:pt x="0" y="1670823"/>
                </a:lnTo>
                <a:lnTo>
                  <a:pt x="1695661" y="715675"/>
                </a:lnTo>
                <a:lnTo>
                  <a:pt x="1733420" y="694934"/>
                </a:lnTo>
                <a:lnTo>
                  <a:pt x="1772933" y="674294"/>
                </a:lnTo>
                <a:lnTo>
                  <a:pt x="1814088" y="653787"/>
                </a:lnTo>
                <a:lnTo>
                  <a:pt x="1856771" y="633449"/>
                </a:lnTo>
                <a:lnTo>
                  <a:pt x="1900870" y="613315"/>
                </a:lnTo>
                <a:lnTo>
                  <a:pt x="1946273" y="593417"/>
                </a:lnTo>
                <a:lnTo>
                  <a:pt x="1992867" y="573792"/>
                </a:lnTo>
                <a:lnTo>
                  <a:pt x="2040540" y="554472"/>
                </a:lnTo>
                <a:lnTo>
                  <a:pt x="2089178" y="535494"/>
                </a:lnTo>
                <a:lnTo>
                  <a:pt x="2138669" y="516890"/>
                </a:lnTo>
                <a:lnTo>
                  <a:pt x="2188901" y="498696"/>
                </a:lnTo>
                <a:lnTo>
                  <a:pt x="2239760" y="480945"/>
                </a:lnTo>
                <a:lnTo>
                  <a:pt x="2291135" y="463672"/>
                </a:lnTo>
                <a:lnTo>
                  <a:pt x="2342913" y="446912"/>
                </a:lnTo>
                <a:lnTo>
                  <a:pt x="2394980" y="430699"/>
                </a:lnTo>
                <a:lnTo>
                  <a:pt x="2447225" y="415067"/>
                </a:lnTo>
                <a:lnTo>
                  <a:pt x="2499535" y="400051"/>
                </a:lnTo>
                <a:lnTo>
                  <a:pt x="2551798" y="385684"/>
                </a:lnTo>
                <a:lnTo>
                  <a:pt x="2603899" y="372002"/>
                </a:lnTo>
                <a:lnTo>
                  <a:pt x="2655728" y="359039"/>
                </a:lnTo>
                <a:lnTo>
                  <a:pt x="2707171" y="346829"/>
                </a:lnTo>
                <a:lnTo>
                  <a:pt x="2758116" y="335406"/>
                </a:lnTo>
                <a:lnTo>
                  <a:pt x="2808450" y="324805"/>
                </a:lnTo>
                <a:lnTo>
                  <a:pt x="2858060" y="315061"/>
                </a:lnTo>
                <a:lnTo>
                  <a:pt x="2906835" y="306207"/>
                </a:lnTo>
                <a:lnTo>
                  <a:pt x="2954660" y="298278"/>
                </a:lnTo>
                <a:lnTo>
                  <a:pt x="3001425" y="291309"/>
                </a:lnTo>
                <a:lnTo>
                  <a:pt x="3047015" y="285334"/>
                </a:lnTo>
                <a:lnTo>
                  <a:pt x="3091319" y="280386"/>
                </a:lnTo>
                <a:lnTo>
                  <a:pt x="3134224" y="276501"/>
                </a:lnTo>
                <a:lnTo>
                  <a:pt x="6600065" y="0"/>
                </a:lnTo>
                <a:lnTo>
                  <a:pt x="6600065" y="1670823"/>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a:stretch/>
        </p:blipFill>
        <p:spPr>
          <a:xfrm>
            <a:off x="8514632" y="1468517"/>
            <a:ext cx="7388883" cy="6747699"/>
          </a:xfrm>
          <a:prstGeom prst="rect">
            <a:avLst/>
          </a:prstGeom>
          <a:noFill/>
          <a:ln>
            <a:noFill/>
          </a:ln>
        </p:spPr>
      </p:pic>
      <p:sp>
        <p:nvSpPr>
          <p:cNvPr id="25" name="Google Shape;25;p3"/>
          <p:cNvSpPr/>
          <p:nvPr/>
        </p:nvSpPr>
        <p:spPr>
          <a:xfrm>
            <a:off x="9033685" y="827333"/>
            <a:ext cx="6873240" cy="519430"/>
          </a:xfrm>
          <a:custGeom>
            <a:avLst/>
            <a:gdLst/>
            <a:ahLst/>
            <a:cxnLst/>
            <a:rect l="l" t="t" r="r" b="b"/>
            <a:pathLst>
              <a:path w="6873240" h="519430" extrusionOk="0">
                <a:moveTo>
                  <a:pt x="0" y="519053"/>
                </a:moveTo>
                <a:lnTo>
                  <a:pt x="6872883" y="519053"/>
                </a:lnTo>
                <a:lnTo>
                  <a:pt x="6872883" y="0"/>
                </a:lnTo>
                <a:lnTo>
                  <a:pt x="0" y="0"/>
                </a:lnTo>
                <a:lnTo>
                  <a:pt x="0" y="51905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 name="Google Shape;26;p3"/>
          <p:cNvSpPr/>
          <p:nvPr/>
        </p:nvSpPr>
        <p:spPr>
          <a:xfrm>
            <a:off x="8514632" y="827333"/>
            <a:ext cx="519430" cy="519430"/>
          </a:xfrm>
          <a:custGeom>
            <a:avLst/>
            <a:gdLst/>
            <a:ahLst/>
            <a:cxnLst/>
            <a:rect l="l" t="t" r="r" b="b"/>
            <a:pathLst>
              <a:path w="519429" h="519430" extrusionOk="0">
                <a:moveTo>
                  <a:pt x="519053" y="519053"/>
                </a:moveTo>
                <a:lnTo>
                  <a:pt x="0" y="519053"/>
                </a:lnTo>
                <a:lnTo>
                  <a:pt x="0" y="0"/>
                </a:lnTo>
                <a:lnTo>
                  <a:pt x="519053" y="0"/>
                </a:lnTo>
                <a:lnTo>
                  <a:pt x="519053" y="519053"/>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 name="Google Shape;27;p3"/>
          <p:cNvSpPr/>
          <p:nvPr/>
        </p:nvSpPr>
        <p:spPr>
          <a:xfrm>
            <a:off x="8392502" y="705203"/>
            <a:ext cx="7632065" cy="7628890"/>
          </a:xfrm>
          <a:custGeom>
            <a:avLst/>
            <a:gdLst/>
            <a:ahLst/>
            <a:cxnLst/>
            <a:rect l="l" t="t" r="r" b="b"/>
            <a:pathLst>
              <a:path w="7632065" h="7628890" extrusionOk="0">
                <a:moveTo>
                  <a:pt x="7631617" y="7628564"/>
                </a:moveTo>
                <a:lnTo>
                  <a:pt x="0" y="7628564"/>
                </a:lnTo>
                <a:lnTo>
                  <a:pt x="0" y="0"/>
                </a:lnTo>
                <a:lnTo>
                  <a:pt x="7631617" y="0"/>
                </a:lnTo>
                <a:lnTo>
                  <a:pt x="7631617" y="122130"/>
                </a:lnTo>
                <a:lnTo>
                  <a:pt x="122129" y="122130"/>
                </a:lnTo>
                <a:lnTo>
                  <a:pt x="122129" y="641184"/>
                </a:lnTo>
                <a:lnTo>
                  <a:pt x="7631617" y="641184"/>
                </a:lnTo>
                <a:lnTo>
                  <a:pt x="7631617" y="763314"/>
                </a:lnTo>
                <a:lnTo>
                  <a:pt x="122129" y="763314"/>
                </a:lnTo>
                <a:lnTo>
                  <a:pt x="122129" y="7511014"/>
                </a:lnTo>
                <a:lnTo>
                  <a:pt x="7631617" y="7511014"/>
                </a:lnTo>
                <a:lnTo>
                  <a:pt x="7631617" y="7628564"/>
                </a:lnTo>
                <a:close/>
              </a:path>
              <a:path w="7632065" h="7628890" extrusionOk="0">
                <a:moveTo>
                  <a:pt x="764841" y="641184"/>
                </a:moveTo>
                <a:lnTo>
                  <a:pt x="641183" y="641184"/>
                </a:lnTo>
                <a:lnTo>
                  <a:pt x="641183" y="122130"/>
                </a:lnTo>
                <a:lnTo>
                  <a:pt x="764841" y="122130"/>
                </a:lnTo>
                <a:lnTo>
                  <a:pt x="764841" y="641184"/>
                </a:lnTo>
                <a:close/>
              </a:path>
              <a:path w="7632065" h="7628890" extrusionOk="0">
                <a:moveTo>
                  <a:pt x="7631617" y="641184"/>
                </a:moveTo>
                <a:lnTo>
                  <a:pt x="7514067" y="641184"/>
                </a:lnTo>
                <a:lnTo>
                  <a:pt x="7514067" y="122130"/>
                </a:lnTo>
                <a:lnTo>
                  <a:pt x="7631617" y="122130"/>
                </a:lnTo>
                <a:lnTo>
                  <a:pt x="7631617" y="641184"/>
                </a:lnTo>
                <a:close/>
              </a:path>
              <a:path w="7632065" h="7628890" extrusionOk="0">
                <a:moveTo>
                  <a:pt x="262579" y="566379"/>
                </a:moveTo>
                <a:lnTo>
                  <a:pt x="196934" y="500734"/>
                </a:lnTo>
                <a:lnTo>
                  <a:pt x="316012" y="381657"/>
                </a:lnTo>
                <a:lnTo>
                  <a:pt x="196934" y="262580"/>
                </a:lnTo>
                <a:lnTo>
                  <a:pt x="262579" y="196935"/>
                </a:lnTo>
                <a:lnTo>
                  <a:pt x="381657" y="316012"/>
                </a:lnTo>
                <a:lnTo>
                  <a:pt x="514473" y="316012"/>
                </a:lnTo>
                <a:lnTo>
                  <a:pt x="448828" y="381657"/>
                </a:lnTo>
                <a:lnTo>
                  <a:pt x="514473" y="447302"/>
                </a:lnTo>
                <a:lnTo>
                  <a:pt x="381657" y="447302"/>
                </a:lnTo>
                <a:lnTo>
                  <a:pt x="262579" y="566379"/>
                </a:lnTo>
                <a:close/>
              </a:path>
              <a:path w="7632065" h="7628890" extrusionOk="0">
                <a:moveTo>
                  <a:pt x="514473" y="316012"/>
                </a:moveTo>
                <a:lnTo>
                  <a:pt x="381657" y="316012"/>
                </a:lnTo>
                <a:lnTo>
                  <a:pt x="500733" y="196935"/>
                </a:lnTo>
                <a:lnTo>
                  <a:pt x="567905" y="262580"/>
                </a:lnTo>
                <a:lnTo>
                  <a:pt x="514473" y="316012"/>
                </a:lnTo>
                <a:close/>
              </a:path>
              <a:path w="7632065" h="7628890" extrusionOk="0">
                <a:moveTo>
                  <a:pt x="502260" y="566379"/>
                </a:moveTo>
                <a:lnTo>
                  <a:pt x="381657" y="447302"/>
                </a:lnTo>
                <a:lnTo>
                  <a:pt x="514473" y="447302"/>
                </a:lnTo>
                <a:lnTo>
                  <a:pt x="567905" y="500734"/>
                </a:lnTo>
                <a:lnTo>
                  <a:pt x="502260" y="566379"/>
                </a:lnTo>
                <a:close/>
              </a:path>
              <a:path w="7632065" h="7628890" extrusionOk="0">
                <a:moveTo>
                  <a:pt x="7631617" y="7511014"/>
                </a:moveTo>
                <a:lnTo>
                  <a:pt x="7512541" y="7511014"/>
                </a:lnTo>
                <a:lnTo>
                  <a:pt x="7512541" y="763314"/>
                </a:lnTo>
                <a:lnTo>
                  <a:pt x="7631617" y="763314"/>
                </a:lnTo>
                <a:lnTo>
                  <a:pt x="7631617" y="7511014"/>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 name="Google Shape;28;p3"/>
          <p:cNvSpPr txBox="1">
            <a:spLocks noGrp="1"/>
          </p:cNvSpPr>
          <p:nvPr>
            <p:ph type="title"/>
          </p:nvPr>
        </p:nvSpPr>
        <p:spPr>
          <a:xfrm>
            <a:off x="1016000" y="4043282"/>
            <a:ext cx="16256000" cy="200342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2950" b="0" i="1">
                <a:solidFill>
                  <a:srgbClr val="006F73"/>
                </a:solidFill>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16383993" y="9257098"/>
            <a:ext cx="13716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000" b="1" i="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32"/>
        <p:cNvGrpSpPr/>
        <p:nvPr/>
      </p:nvGrpSpPr>
      <p:grpSpPr>
        <a:xfrm>
          <a:off x="0" y="0"/>
          <a:ext cx="0" cy="0"/>
          <a:chOff x="0" y="0"/>
          <a:chExt cx="0" cy="0"/>
        </a:xfrm>
      </p:grpSpPr>
      <p:sp>
        <p:nvSpPr>
          <p:cNvPr id="33" name="Google Shape;33;p4"/>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DDEBD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 name="Google Shape;34;p4"/>
          <p:cNvSpPr txBox="1">
            <a:spLocks noGrp="1"/>
          </p:cNvSpPr>
          <p:nvPr>
            <p:ph type="ctrTitle"/>
          </p:nvPr>
        </p:nvSpPr>
        <p:spPr>
          <a:xfrm>
            <a:off x="391100" y="629011"/>
            <a:ext cx="17505799" cy="14274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9200" b="1" i="0">
                <a:solidFill>
                  <a:srgbClr val="006F7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16383993" y="9257098"/>
            <a:ext cx="13716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000" b="1" i="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1016000" y="4043282"/>
            <a:ext cx="16256000" cy="200342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2950" b="0" i="1">
                <a:solidFill>
                  <a:srgbClr val="006F73"/>
                </a:solidFill>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5"/>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 name="Google Shape;43;p5"/>
          <p:cNvSpPr txBox="1">
            <a:spLocks noGrp="1"/>
          </p:cNvSpPr>
          <p:nvPr>
            <p:ph type="ftr" idx="11"/>
          </p:nvPr>
        </p:nvSpPr>
        <p:spPr>
          <a:xfrm>
            <a:off x="16383993" y="9257098"/>
            <a:ext cx="13716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000" b="1" i="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6"/>
        <p:cNvGrpSpPr/>
        <p:nvPr/>
      </p:nvGrpSpPr>
      <p:grpSpPr>
        <a:xfrm>
          <a:off x="0" y="0"/>
          <a:ext cx="0" cy="0"/>
          <a:chOff x="0" y="0"/>
          <a:chExt cx="0" cy="0"/>
        </a:xfrm>
      </p:grpSpPr>
      <p:sp>
        <p:nvSpPr>
          <p:cNvPr id="47" name="Google Shape;47;p6"/>
          <p:cNvSpPr txBox="1">
            <a:spLocks noGrp="1"/>
          </p:cNvSpPr>
          <p:nvPr>
            <p:ph type="ftr" idx="11"/>
          </p:nvPr>
        </p:nvSpPr>
        <p:spPr>
          <a:xfrm>
            <a:off x="16383993" y="9257098"/>
            <a:ext cx="13716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000" b="1" i="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7">
            <a:alphaModFix/>
          </a:blip>
          <a:srcRect/>
          <a:stretch/>
        </p:blipFill>
        <p:spPr>
          <a:xfrm>
            <a:off x="0" y="0"/>
            <a:ext cx="18287999" cy="10286999"/>
          </a:xfrm>
          <a:prstGeom prst="rect">
            <a:avLst/>
          </a:prstGeom>
          <a:noFill/>
          <a:ln>
            <a:noFill/>
          </a:ln>
        </p:spPr>
      </p:pic>
      <p:sp>
        <p:nvSpPr>
          <p:cNvPr id="7" name="Google Shape;7;p1"/>
          <p:cNvSpPr/>
          <p:nvPr/>
        </p:nvSpPr>
        <p:spPr>
          <a:xfrm>
            <a:off x="0" y="14288"/>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 name="Google Shape;8;p1"/>
          <p:cNvSpPr/>
          <p:nvPr/>
        </p:nvSpPr>
        <p:spPr>
          <a:xfrm>
            <a:off x="11687933" y="8616176"/>
            <a:ext cx="6600190" cy="1671320"/>
          </a:xfrm>
          <a:custGeom>
            <a:avLst/>
            <a:gdLst/>
            <a:ahLst/>
            <a:cxnLst/>
            <a:rect l="l" t="t" r="r" b="b"/>
            <a:pathLst>
              <a:path w="6600190" h="1671320" extrusionOk="0">
                <a:moveTo>
                  <a:pt x="6600065" y="1670823"/>
                </a:moveTo>
                <a:lnTo>
                  <a:pt x="0" y="1670823"/>
                </a:lnTo>
                <a:lnTo>
                  <a:pt x="1695661" y="715675"/>
                </a:lnTo>
                <a:lnTo>
                  <a:pt x="1733420" y="694934"/>
                </a:lnTo>
                <a:lnTo>
                  <a:pt x="1772933" y="674294"/>
                </a:lnTo>
                <a:lnTo>
                  <a:pt x="1814088" y="653787"/>
                </a:lnTo>
                <a:lnTo>
                  <a:pt x="1856771" y="633449"/>
                </a:lnTo>
                <a:lnTo>
                  <a:pt x="1900870" y="613315"/>
                </a:lnTo>
                <a:lnTo>
                  <a:pt x="1946273" y="593417"/>
                </a:lnTo>
                <a:lnTo>
                  <a:pt x="1992867" y="573792"/>
                </a:lnTo>
                <a:lnTo>
                  <a:pt x="2040540" y="554472"/>
                </a:lnTo>
                <a:lnTo>
                  <a:pt x="2089178" y="535494"/>
                </a:lnTo>
                <a:lnTo>
                  <a:pt x="2138669" y="516890"/>
                </a:lnTo>
                <a:lnTo>
                  <a:pt x="2188901" y="498696"/>
                </a:lnTo>
                <a:lnTo>
                  <a:pt x="2239760" y="480945"/>
                </a:lnTo>
                <a:lnTo>
                  <a:pt x="2291135" y="463672"/>
                </a:lnTo>
                <a:lnTo>
                  <a:pt x="2342913" y="446912"/>
                </a:lnTo>
                <a:lnTo>
                  <a:pt x="2394980" y="430699"/>
                </a:lnTo>
                <a:lnTo>
                  <a:pt x="2447225" y="415067"/>
                </a:lnTo>
                <a:lnTo>
                  <a:pt x="2499535" y="400051"/>
                </a:lnTo>
                <a:lnTo>
                  <a:pt x="2551798" y="385684"/>
                </a:lnTo>
                <a:lnTo>
                  <a:pt x="2603899" y="372002"/>
                </a:lnTo>
                <a:lnTo>
                  <a:pt x="2655728" y="359039"/>
                </a:lnTo>
                <a:lnTo>
                  <a:pt x="2707171" y="346829"/>
                </a:lnTo>
                <a:lnTo>
                  <a:pt x="2758116" y="335406"/>
                </a:lnTo>
                <a:lnTo>
                  <a:pt x="2808450" y="324805"/>
                </a:lnTo>
                <a:lnTo>
                  <a:pt x="2858060" y="315061"/>
                </a:lnTo>
                <a:lnTo>
                  <a:pt x="2906835" y="306207"/>
                </a:lnTo>
                <a:lnTo>
                  <a:pt x="2954660" y="298278"/>
                </a:lnTo>
                <a:lnTo>
                  <a:pt x="3001425" y="291309"/>
                </a:lnTo>
                <a:lnTo>
                  <a:pt x="3047015" y="285334"/>
                </a:lnTo>
                <a:lnTo>
                  <a:pt x="3091319" y="280386"/>
                </a:lnTo>
                <a:lnTo>
                  <a:pt x="3134224" y="276501"/>
                </a:lnTo>
                <a:lnTo>
                  <a:pt x="6600065" y="0"/>
                </a:lnTo>
                <a:lnTo>
                  <a:pt x="6600065" y="1670823"/>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 name="Google Shape;9;p1"/>
          <p:cNvSpPr txBox="1">
            <a:spLocks noGrp="1"/>
          </p:cNvSpPr>
          <p:nvPr>
            <p:ph type="title"/>
          </p:nvPr>
        </p:nvSpPr>
        <p:spPr>
          <a:xfrm>
            <a:off x="1016000" y="4043282"/>
            <a:ext cx="16256000" cy="200342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2950" b="0" i="1" u="none" strike="noStrike" cap="none">
                <a:solidFill>
                  <a:srgbClr val="006F73"/>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720890" y="2815908"/>
            <a:ext cx="16846219" cy="469265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3300" b="1" i="0" u="none" strike="noStrike" cap="none">
                <a:solidFill>
                  <a:srgbClr val="006F73"/>
                </a:solidFill>
                <a:latin typeface="Tahoma"/>
                <a:ea typeface="Tahoma"/>
                <a:cs typeface="Tahoma"/>
                <a:sym typeface="Tahoma"/>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16383993" y="9257098"/>
            <a:ext cx="13716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rgbClr val="6AABA5"/>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java/"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ggc.az1.qualtrics.com/jfe/form/SV_86BeKF3h2msKTAy"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ggc.az1.qualtrics.com/jfe/form/SV_a36sUt1QwTJt2Ga"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drive.google.com/drive/folders/1O69y4RvU_GptOFblIeZL0kfKhPIEGogZ?usp=sharing"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ideo" Target="https://ggcedu-my.sharepoint.com/:v:/g/personal/adolocmihu_ggc_edu/EUBTZx_sg5BDrXLwXahRSDkBBdVxtVDKeYxykXnfaNkblA?nav=eyJyZWZlcnJhbEluZm8iOnsicmVmZXJyYWxBcHAiOiJPbmVEcml2ZUZvckJ1c2luZXNzIiwicmVmZXJyYWxBcHBQbGF0Zm9ybSI6IldlYiIsInJlZmVycmFsTW9kZSI6InZpZXciLCJyZWZlcnJhbFZpZXciOiJNeUZpbGVzTGlua0NvcHkifX0&amp;e=PpObnN" TargetMode="External"/><Relationship Id="rId5" Type="http://schemas.openxmlformats.org/officeDocument/2006/relationships/image" Target="../media/image16.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grpSp>
        <p:nvGrpSpPr>
          <p:cNvPr id="54" name="Google Shape;54;p7"/>
          <p:cNvGrpSpPr/>
          <p:nvPr/>
        </p:nvGrpSpPr>
        <p:grpSpPr>
          <a:xfrm>
            <a:off x="0" y="0"/>
            <a:ext cx="18288121" cy="10287494"/>
            <a:chOff x="0" y="0"/>
            <a:chExt cx="18288121" cy="10287494"/>
          </a:xfrm>
        </p:grpSpPr>
        <p:pic>
          <p:nvPicPr>
            <p:cNvPr id="55" name="Google Shape;55;p7"/>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56" name="Google Shape;56;p7"/>
            <p:cNvSpPr/>
            <p:nvPr/>
          </p:nvSpPr>
          <p:spPr>
            <a:xfrm>
              <a:off x="0" y="14287"/>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 name="Google Shape;57;p7"/>
            <p:cNvSpPr/>
            <p:nvPr/>
          </p:nvSpPr>
          <p:spPr>
            <a:xfrm>
              <a:off x="11687931" y="8616174"/>
              <a:ext cx="6600190" cy="1671320"/>
            </a:xfrm>
            <a:custGeom>
              <a:avLst/>
              <a:gdLst/>
              <a:ahLst/>
              <a:cxnLst/>
              <a:rect l="l" t="t" r="r" b="b"/>
              <a:pathLst>
                <a:path w="6600190" h="1671320" extrusionOk="0">
                  <a:moveTo>
                    <a:pt x="6600067" y="1670824"/>
                  </a:moveTo>
                  <a:lnTo>
                    <a:pt x="0" y="1670824"/>
                  </a:lnTo>
                  <a:lnTo>
                    <a:pt x="1695664" y="715675"/>
                  </a:lnTo>
                  <a:lnTo>
                    <a:pt x="1733423" y="694935"/>
                  </a:lnTo>
                  <a:lnTo>
                    <a:pt x="1772936" y="674294"/>
                  </a:lnTo>
                  <a:lnTo>
                    <a:pt x="1814090" y="653787"/>
                  </a:lnTo>
                  <a:lnTo>
                    <a:pt x="1856773" y="633450"/>
                  </a:lnTo>
                  <a:lnTo>
                    <a:pt x="1900873" y="613315"/>
                  </a:lnTo>
                  <a:lnTo>
                    <a:pt x="1946276" y="593417"/>
                  </a:lnTo>
                  <a:lnTo>
                    <a:pt x="1992870" y="573792"/>
                  </a:lnTo>
                  <a:lnTo>
                    <a:pt x="2040542" y="554473"/>
                  </a:lnTo>
                  <a:lnTo>
                    <a:pt x="2089180" y="535494"/>
                  </a:lnTo>
                  <a:lnTo>
                    <a:pt x="2138671" y="516890"/>
                  </a:lnTo>
                  <a:lnTo>
                    <a:pt x="2188903" y="498696"/>
                  </a:lnTo>
                  <a:lnTo>
                    <a:pt x="2239763" y="480945"/>
                  </a:lnTo>
                  <a:lnTo>
                    <a:pt x="2291138" y="463672"/>
                  </a:lnTo>
                  <a:lnTo>
                    <a:pt x="2342915" y="446912"/>
                  </a:lnTo>
                  <a:lnTo>
                    <a:pt x="2394983" y="430699"/>
                  </a:lnTo>
                  <a:lnTo>
                    <a:pt x="2447228" y="415067"/>
                  </a:lnTo>
                  <a:lnTo>
                    <a:pt x="2499538" y="400051"/>
                  </a:lnTo>
                  <a:lnTo>
                    <a:pt x="2551800" y="385684"/>
                  </a:lnTo>
                  <a:lnTo>
                    <a:pt x="2603902" y="372002"/>
                  </a:lnTo>
                  <a:lnTo>
                    <a:pt x="2655730" y="359039"/>
                  </a:lnTo>
                  <a:lnTo>
                    <a:pt x="2707173" y="346829"/>
                  </a:lnTo>
                  <a:lnTo>
                    <a:pt x="2758118" y="335406"/>
                  </a:lnTo>
                  <a:lnTo>
                    <a:pt x="2808452" y="324805"/>
                  </a:lnTo>
                  <a:lnTo>
                    <a:pt x="2858063" y="315061"/>
                  </a:lnTo>
                  <a:lnTo>
                    <a:pt x="2906837" y="306207"/>
                  </a:lnTo>
                  <a:lnTo>
                    <a:pt x="2954663" y="298278"/>
                  </a:lnTo>
                  <a:lnTo>
                    <a:pt x="3001427" y="291309"/>
                  </a:lnTo>
                  <a:lnTo>
                    <a:pt x="3047018" y="285334"/>
                  </a:lnTo>
                  <a:lnTo>
                    <a:pt x="3091321" y="280386"/>
                  </a:lnTo>
                  <a:lnTo>
                    <a:pt x="3134226" y="276501"/>
                  </a:lnTo>
                  <a:lnTo>
                    <a:pt x="6600067" y="0"/>
                  </a:lnTo>
                  <a:lnTo>
                    <a:pt x="6600067" y="1670824"/>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8" name="Google Shape;58;p7"/>
            <p:cNvPicPr preferRelativeResize="0"/>
            <p:nvPr/>
          </p:nvPicPr>
          <p:blipFill rotWithShape="1">
            <a:blip r:embed="rId4">
              <a:alphaModFix/>
            </a:blip>
            <a:srcRect/>
            <a:stretch/>
          </p:blipFill>
          <p:spPr>
            <a:xfrm>
              <a:off x="9399020" y="2296524"/>
              <a:ext cx="2114225" cy="2501899"/>
            </a:xfrm>
            <a:prstGeom prst="rect">
              <a:avLst/>
            </a:prstGeom>
            <a:noFill/>
            <a:ln>
              <a:noFill/>
            </a:ln>
          </p:spPr>
        </p:pic>
      </p:grpSp>
      <p:sp>
        <p:nvSpPr>
          <p:cNvPr id="59" name="Google Shape;59;p7"/>
          <p:cNvSpPr txBox="1"/>
          <p:nvPr/>
        </p:nvSpPr>
        <p:spPr>
          <a:xfrm>
            <a:off x="604481" y="9021048"/>
            <a:ext cx="8529320" cy="4216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006F73"/>
                </a:solidFill>
                <a:latin typeface="Verdana"/>
                <a:ea typeface="Verdana"/>
                <a:cs typeface="Verdana"/>
                <a:sym typeface="Verdana"/>
              </a:rPr>
              <a:t>CHLOE VEDRINE </a:t>
            </a:r>
            <a:r>
              <a:rPr lang="en-US" sz="2600" b="1" i="0" u="none" strike="noStrike" cap="none">
                <a:solidFill>
                  <a:srgbClr val="006F73"/>
                </a:solidFill>
                <a:latin typeface="Verdana"/>
                <a:ea typeface="Verdana"/>
                <a:cs typeface="Verdana"/>
                <a:sym typeface="Verdana"/>
              </a:rPr>
              <a:t>| </a:t>
            </a:r>
            <a:r>
              <a:rPr lang="en-US" sz="2600" b="0" i="0" u="none" strike="noStrike" cap="none">
                <a:solidFill>
                  <a:srgbClr val="006F73"/>
                </a:solidFill>
                <a:latin typeface="Verdana"/>
                <a:ea typeface="Verdana"/>
                <a:cs typeface="Verdana"/>
                <a:sym typeface="Verdana"/>
              </a:rPr>
              <a:t>JUSTIN PORTILLO </a:t>
            </a:r>
            <a:r>
              <a:rPr lang="en-US" sz="2600" b="1" i="0" u="none" strike="noStrike" cap="none">
                <a:solidFill>
                  <a:srgbClr val="006F73"/>
                </a:solidFill>
                <a:latin typeface="Verdana"/>
                <a:ea typeface="Verdana"/>
                <a:cs typeface="Verdana"/>
                <a:sym typeface="Verdana"/>
              </a:rPr>
              <a:t>| </a:t>
            </a:r>
            <a:r>
              <a:rPr lang="en-US" sz="2600" b="0" i="0" u="none" strike="noStrike" cap="none">
                <a:solidFill>
                  <a:srgbClr val="006F73"/>
                </a:solidFill>
                <a:latin typeface="Verdana"/>
                <a:ea typeface="Verdana"/>
                <a:cs typeface="Verdana"/>
                <a:sym typeface="Verdana"/>
              </a:rPr>
              <a:t>DION DEL ROSARIO</a:t>
            </a:r>
            <a:endParaRPr sz="2600" b="0" i="0" u="none" strike="noStrike" cap="none">
              <a:solidFill>
                <a:srgbClr val="000000"/>
              </a:solidFill>
              <a:latin typeface="Verdana"/>
              <a:ea typeface="Verdana"/>
              <a:cs typeface="Verdana"/>
              <a:sym typeface="Verdana"/>
            </a:endParaRPr>
          </a:p>
        </p:txBody>
      </p:sp>
      <p:sp>
        <p:nvSpPr>
          <p:cNvPr id="60" name="Google Shape;60;p7"/>
          <p:cNvSpPr txBox="1">
            <a:spLocks noGrp="1"/>
          </p:cNvSpPr>
          <p:nvPr>
            <p:ph type="title"/>
          </p:nvPr>
        </p:nvSpPr>
        <p:spPr>
          <a:xfrm>
            <a:off x="408432" y="1974220"/>
            <a:ext cx="17123410" cy="4465955"/>
          </a:xfrm>
          <a:prstGeom prst="rect">
            <a:avLst/>
          </a:prstGeom>
          <a:noFill/>
          <a:ln>
            <a:noFill/>
          </a:ln>
        </p:spPr>
        <p:txBody>
          <a:bodyPr spcFirstLastPara="1" wrap="square" lIns="0" tIns="483850" rIns="0" bIns="0" anchor="t" anchorCtr="0">
            <a:spAutoFit/>
          </a:bodyPr>
          <a:lstStyle/>
          <a:p>
            <a:pPr marL="208279" lvl="0" indent="0" algn="l" rtl="0">
              <a:lnSpc>
                <a:spcPct val="100000"/>
              </a:lnSpc>
              <a:spcBef>
                <a:spcPts val="0"/>
              </a:spcBef>
              <a:spcAft>
                <a:spcPts val="0"/>
              </a:spcAft>
              <a:buSzPts val="1400"/>
              <a:buNone/>
            </a:pPr>
            <a:r>
              <a:rPr lang="en-US" i="0">
                <a:latin typeface="Cambria"/>
                <a:ea typeface="Cambria"/>
                <a:cs typeface="Cambria"/>
                <a:sym typeface="Cambria"/>
              </a:rPr>
              <a:t>Fruit Rain</a:t>
            </a:r>
            <a:endParaRPr/>
          </a:p>
          <a:p>
            <a:pPr marL="12700" lvl="0" indent="0" algn="l" rtl="0">
              <a:lnSpc>
                <a:spcPct val="100000"/>
              </a:lnSpc>
              <a:spcBef>
                <a:spcPts val="3045"/>
              </a:spcBef>
              <a:spcAft>
                <a:spcPts val="0"/>
              </a:spcAft>
              <a:buSzPts val="1400"/>
              <a:buNone/>
            </a:pPr>
            <a:r>
              <a:rPr lang="en-US" sz="10550" b="1" i="0">
                <a:latin typeface="Verdana"/>
                <a:ea typeface="Verdana"/>
                <a:cs typeface="Verdana"/>
                <a:sym typeface="Verdana"/>
              </a:rPr>
              <a:t>Teaching Coding with Fruit.</a:t>
            </a:r>
            <a:endParaRPr sz="10550">
              <a:latin typeface="Verdana"/>
              <a:ea typeface="Verdana"/>
              <a:cs typeface="Verdana"/>
              <a:sym typeface="Verdana"/>
            </a:endParaRPr>
          </a:p>
        </p:txBody>
      </p:sp>
      <p:sp>
        <p:nvSpPr>
          <p:cNvPr id="61" name="Google Shape;61;p7"/>
          <p:cNvSpPr txBox="1"/>
          <p:nvPr/>
        </p:nvSpPr>
        <p:spPr>
          <a:xfrm>
            <a:off x="13967127" y="9442700"/>
            <a:ext cx="4139100" cy="684900"/>
          </a:xfrm>
          <a:prstGeom prst="rect">
            <a:avLst/>
          </a:prstGeom>
          <a:noFill/>
          <a:ln>
            <a:noFill/>
          </a:ln>
        </p:spPr>
        <p:txBody>
          <a:bodyPr spcFirstLastPara="1" wrap="square" lIns="0" tIns="53325" rIns="0" bIns="0" anchor="t" anchorCtr="0">
            <a:spAutoFit/>
          </a:bodyPr>
          <a:lstStyle/>
          <a:p>
            <a:pPr marL="12700" marR="5080" lvl="0" indent="1929764" algn="l" rtl="0">
              <a:lnSpc>
                <a:spcPct val="104999"/>
              </a:lnSpc>
              <a:spcBef>
                <a:spcPts val="0"/>
              </a:spcBef>
              <a:spcAft>
                <a:spcPts val="0"/>
              </a:spcAft>
              <a:buClr>
                <a:srgbClr val="000000"/>
              </a:buClr>
              <a:buSzPts val="2000"/>
              <a:buFont typeface="Arial"/>
              <a:buNone/>
            </a:pPr>
            <a:r>
              <a:rPr lang="en-US" sz="2000" b="0" i="0" u="none" strike="noStrike" cap="none">
                <a:solidFill>
                  <a:srgbClr val="6AABA5"/>
                </a:solidFill>
                <a:latin typeface="Verdana"/>
                <a:ea typeface="Verdana"/>
                <a:cs typeface="Verdana"/>
                <a:sym typeface="Verdana"/>
              </a:rPr>
              <a:t>SPRING 2023  GEORGIA GWINNETT COLLEGE</a:t>
            </a:r>
            <a:endParaRPr sz="2000" b="0" i="0" u="none" strike="noStrike" cap="none">
              <a:solidFill>
                <a:srgbClr val="000000"/>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16"/>
          <p:cNvSpPr/>
          <p:nvPr/>
        </p:nvSpPr>
        <p:spPr>
          <a:xfrm>
            <a:off x="0" y="3"/>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DDEBD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02" name="Google Shape;302;p16"/>
          <p:cNvPicPr preferRelativeResize="0"/>
          <p:nvPr/>
        </p:nvPicPr>
        <p:blipFill rotWithShape="1">
          <a:blip r:embed="rId3">
            <a:alphaModFix/>
          </a:blip>
          <a:srcRect/>
          <a:stretch/>
        </p:blipFill>
        <p:spPr>
          <a:xfrm>
            <a:off x="10261399" y="2741839"/>
            <a:ext cx="7477124" cy="2400299"/>
          </a:xfrm>
          <a:prstGeom prst="rect">
            <a:avLst/>
          </a:prstGeom>
          <a:noFill/>
          <a:ln>
            <a:noFill/>
          </a:ln>
        </p:spPr>
      </p:pic>
      <p:pic>
        <p:nvPicPr>
          <p:cNvPr id="303" name="Google Shape;303;p16"/>
          <p:cNvPicPr preferRelativeResize="0"/>
          <p:nvPr/>
        </p:nvPicPr>
        <p:blipFill rotWithShape="1">
          <a:blip r:embed="rId4">
            <a:alphaModFix/>
          </a:blip>
          <a:srcRect/>
          <a:stretch/>
        </p:blipFill>
        <p:spPr>
          <a:xfrm>
            <a:off x="200311" y="2019311"/>
            <a:ext cx="8943974" cy="3400424"/>
          </a:xfrm>
          <a:prstGeom prst="rect">
            <a:avLst/>
          </a:prstGeom>
          <a:noFill/>
          <a:ln>
            <a:noFill/>
          </a:ln>
        </p:spPr>
      </p:pic>
      <p:pic>
        <p:nvPicPr>
          <p:cNvPr id="304" name="Google Shape;304;p16"/>
          <p:cNvPicPr preferRelativeResize="0"/>
          <p:nvPr/>
        </p:nvPicPr>
        <p:blipFill rotWithShape="1">
          <a:blip r:embed="rId5">
            <a:alphaModFix/>
          </a:blip>
          <a:srcRect/>
          <a:stretch/>
        </p:blipFill>
        <p:spPr>
          <a:xfrm>
            <a:off x="1330299" y="6766482"/>
            <a:ext cx="5067299" cy="1419224"/>
          </a:xfrm>
          <a:prstGeom prst="rect">
            <a:avLst/>
          </a:prstGeom>
          <a:noFill/>
          <a:ln>
            <a:noFill/>
          </a:ln>
        </p:spPr>
      </p:pic>
      <p:pic>
        <p:nvPicPr>
          <p:cNvPr id="305" name="Google Shape;305;p16"/>
          <p:cNvPicPr preferRelativeResize="0"/>
          <p:nvPr/>
        </p:nvPicPr>
        <p:blipFill rotWithShape="1">
          <a:blip r:embed="rId6">
            <a:alphaModFix/>
          </a:blip>
          <a:srcRect/>
          <a:stretch/>
        </p:blipFill>
        <p:spPr>
          <a:xfrm>
            <a:off x="10941993" y="6498270"/>
            <a:ext cx="5676899" cy="1057274"/>
          </a:xfrm>
          <a:prstGeom prst="rect">
            <a:avLst/>
          </a:prstGeom>
          <a:noFill/>
          <a:ln>
            <a:noFill/>
          </a:ln>
        </p:spPr>
      </p:pic>
      <p:pic>
        <p:nvPicPr>
          <p:cNvPr id="306" name="Google Shape;306;p16"/>
          <p:cNvPicPr preferRelativeResize="0"/>
          <p:nvPr/>
        </p:nvPicPr>
        <p:blipFill rotWithShape="1">
          <a:blip r:embed="rId7">
            <a:alphaModFix/>
          </a:blip>
          <a:srcRect/>
          <a:stretch/>
        </p:blipFill>
        <p:spPr>
          <a:xfrm>
            <a:off x="11026967" y="8333624"/>
            <a:ext cx="5953124" cy="1038224"/>
          </a:xfrm>
          <a:prstGeom prst="rect">
            <a:avLst/>
          </a:prstGeom>
          <a:noFill/>
          <a:ln>
            <a:noFill/>
          </a:ln>
        </p:spPr>
      </p:pic>
      <p:sp>
        <p:nvSpPr>
          <p:cNvPr id="307" name="Google Shape;307;p16"/>
          <p:cNvSpPr txBox="1">
            <a:spLocks noGrp="1"/>
          </p:cNvSpPr>
          <p:nvPr>
            <p:ph type="title"/>
          </p:nvPr>
        </p:nvSpPr>
        <p:spPr>
          <a:xfrm>
            <a:off x="200300" y="227150"/>
            <a:ext cx="16058700" cy="11217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7200" b="1" i="0">
                <a:latin typeface="Tahoma"/>
                <a:ea typeface="Tahoma"/>
                <a:cs typeface="Tahoma"/>
                <a:sym typeface="Tahoma"/>
              </a:rPr>
              <a:t>Step 2: Change the Filepath</a:t>
            </a:r>
            <a:endParaRPr sz="7200">
              <a:latin typeface="Tahoma"/>
              <a:ea typeface="Tahoma"/>
              <a:cs typeface="Tahoma"/>
              <a:sym typeface="Tahoma"/>
            </a:endParaRPr>
          </a:p>
        </p:txBody>
      </p:sp>
      <p:sp>
        <p:nvSpPr>
          <p:cNvPr id="308" name="Google Shape;308;p16"/>
          <p:cNvSpPr txBox="1"/>
          <p:nvPr/>
        </p:nvSpPr>
        <p:spPr>
          <a:xfrm>
            <a:off x="10809973" y="5399475"/>
            <a:ext cx="77319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6F73"/>
                </a:solidFill>
                <a:latin typeface="Tahoma"/>
                <a:ea typeface="Tahoma"/>
                <a:cs typeface="Tahoma"/>
                <a:sym typeface="Tahoma"/>
              </a:rPr>
              <a:t>In the FruitRain class, hit CTRL + F and enter "fileRoot"</a:t>
            </a:r>
            <a:endParaRPr sz="2000" b="0" i="0" u="none" strike="noStrike" cap="none">
              <a:solidFill>
                <a:srgbClr val="000000"/>
              </a:solidFill>
              <a:latin typeface="Tahoma"/>
              <a:ea typeface="Tahoma"/>
              <a:cs typeface="Tahoma"/>
              <a:sym typeface="Tahoma"/>
            </a:endParaRPr>
          </a:p>
        </p:txBody>
      </p:sp>
      <p:sp>
        <p:nvSpPr>
          <p:cNvPr id="309" name="Google Shape;309;p16"/>
          <p:cNvSpPr txBox="1"/>
          <p:nvPr/>
        </p:nvSpPr>
        <p:spPr>
          <a:xfrm>
            <a:off x="1318651" y="5701725"/>
            <a:ext cx="70200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6F73"/>
                </a:solidFill>
                <a:latin typeface="Tahoma"/>
                <a:ea typeface="Tahoma"/>
                <a:cs typeface="Tahoma"/>
                <a:sym typeface="Tahoma"/>
              </a:rPr>
              <a:t>Highlight the top of the address bar	and hit CTRL + C</a:t>
            </a:r>
            <a:endParaRPr sz="2000" b="0" i="0" u="none" strike="noStrike" cap="none">
              <a:solidFill>
                <a:srgbClr val="000000"/>
              </a:solidFill>
              <a:latin typeface="Tahoma"/>
              <a:ea typeface="Tahoma"/>
              <a:cs typeface="Tahoma"/>
              <a:sym typeface="Tahoma"/>
            </a:endParaRPr>
          </a:p>
        </p:txBody>
      </p:sp>
      <p:sp>
        <p:nvSpPr>
          <p:cNvPr id="310" name="Google Shape;310;p16"/>
          <p:cNvSpPr txBox="1"/>
          <p:nvPr/>
        </p:nvSpPr>
        <p:spPr>
          <a:xfrm>
            <a:off x="1205425" y="8467025"/>
            <a:ext cx="63837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6F73"/>
                </a:solidFill>
                <a:latin typeface="Tahoma"/>
                <a:ea typeface="Tahoma"/>
                <a:cs typeface="Tahoma"/>
                <a:sym typeface="Tahoma"/>
              </a:rPr>
              <a:t>Click in between the quotes and hit CTRL + V</a:t>
            </a:r>
            <a:endParaRPr sz="2000" b="0" i="0" u="none" strike="noStrike" cap="none">
              <a:solidFill>
                <a:srgbClr val="000000"/>
              </a:solidFill>
              <a:latin typeface="Tahoma"/>
              <a:ea typeface="Tahoma"/>
              <a:cs typeface="Tahoma"/>
              <a:sym typeface="Tahoma"/>
            </a:endParaRPr>
          </a:p>
        </p:txBody>
      </p:sp>
      <p:sp>
        <p:nvSpPr>
          <p:cNvPr id="311" name="Google Shape;311;p16"/>
          <p:cNvSpPr txBox="1"/>
          <p:nvPr/>
        </p:nvSpPr>
        <p:spPr>
          <a:xfrm>
            <a:off x="11026976" y="7784238"/>
            <a:ext cx="56769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6F73"/>
                </a:solidFill>
                <a:latin typeface="Tahoma"/>
                <a:ea typeface="Tahoma"/>
                <a:cs typeface="Tahoma"/>
                <a:sym typeface="Tahoma"/>
              </a:rPr>
              <a:t>Add an extra "\" to the already existing "\"</a:t>
            </a:r>
            <a:endParaRPr sz="2000" b="0" i="0" u="none" strike="noStrike" cap="none">
              <a:solidFill>
                <a:srgbClr val="000000"/>
              </a:solidFill>
              <a:latin typeface="Tahoma"/>
              <a:ea typeface="Tahoma"/>
              <a:cs typeface="Tahoma"/>
              <a:sym typeface="Tahoma"/>
            </a:endParaRPr>
          </a:p>
        </p:txBody>
      </p:sp>
      <p:sp>
        <p:nvSpPr>
          <p:cNvPr id="312" name="Google Shape;312;p16"/>
          <p:cNvSpPr txBox="1"/>
          <p:nvPr/>
        </p:nvSpPr>
        <p:spPr>
          <a:xfrm>
            <a:off x="11026960" y="9476550"/>
            <a:ext cx="54993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6F73"/>
                </a:solidFill>
                <a:latin typeface="Tahoma"/>
                <a:ea typeface="Tahoma"/>
                <a:cs typeface="Tahoma"/>
                <a:sym typeface="Tahoma"/>
              </a:rPr>
              <a:t>Add</a:t>
            </a:r>
            <a:r>
              <a:rPr lang="en-US" sz="2000" b="1">
                <a:solidFill>
                  <a:srgbClr val="006F73"/>
                </a:solidFill>
                <a:latin typeface="Tahoma"/>
                <a:ea typeface="Tahoma"/>
                <a:cs typeface="Tahoma"/>
                <a:sym typeface="Tahoma"/>
              </a:rPr>
              <a:t> </a:t>
            </a:r>
            <a:r>
              <a:rPr lang="en-US" sz="2000" b="1" i="0" u="none" strike="noStrike" cap="none">
                <a:solidFill>
                  <a:srgbClr val="006F73"/>
                </a:solidFill>
                <a:latin typeface="Tahoma"/>
                <a:ea typeface="Tahoma"/>
                <a:cs typeface="Tahoma"/>
                <a:sym typeface="Tahoma"/>
              </a:rPr>
              <a:t>"\\" at the end</a:t>
            </a:r>
            <a:endParaRPr sz="2000" b="0" i="0" u="none" strike="noStrike" cap="none">
              <a:solidFill>
                <a:srgbClr val="000000"/>
              </a:solidFill>
              <a:latin typeface="Tahoma"/>
              <a:ea typeface="Tahoma"/>
              <a:cs typeface="Tahoma"/>
              <a:sym typeface="Tahoma"/>
            </a:endParaRPr>
          </a:p>
        </p:txBody>
      </p:sp>
      <p:grpSp>
        <p:nvGrpSpPr>
          <p:cNvPr id="313" name="Google Shape;313;p16"/>
          <p:cNvGrpSpPr/>
          <p:nvPr/>
        </p:nvGrpSpPr>
        <p:grpSpPr>
          <a:xfrm>
            <a:off x="9143999" y="3719521"/>
            <a:ext cx="1088473" cy="289248"/>
            <a:chOff x="9143999" y="3719521"/>
            <a:chExt cx="1088473" cy="289248"/>
          </a:xfrm>
        </p:grpSpPr>
        <p:sp>
          <p:nvSpPr>
            <p:cNvPr id="314" name="Google Shape;314;p16"/>
            <p:cNvSpPr/>
            <p:nvPr/>
          </p:nvSpPr>
          <p:spPr>
            <a:xfrm>
              <a:off x="9143999" y="3719521"/>
              <a:ext cx="1088390" cy="217804"/>
            </a:xfrm>
            <a:custGeom>
              <a:avLst/>
              <a:gdLst/>
              <a:ahLst/>
              <a:cxnLst/>
              <a:rect l="l" t="t" r="r" b="b"/>
              <a:pathLst>
                <a:path w="1088390" h="217804" extrusionOk="0">
                  <a:moveTo>
                    <a:pt x="0" y="0"/>
                  </a:moveTo>
                  <a:lnTo>
                    <a:pt x="1088107" y="217302"/>
                  </a:lnTo>
                </a:path>
              </a:pathLst>
            </a:custGeom>
            <a:noFill/>
            <a:ln w="66675"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5" name="Google Shape;315;p16"/>
            <p:cNvSpPr/>
            <p:nvPr/>
          </p:nvSpPr>
          <p:spPr>
            <a:xfrm>
              <a:off x="10081342" y="3812554"/>
              <a:ext cx="151130" cy="196215"/>
            </a:xfrm>
            <a:custGeom>
              <a:avLst/>
              <a:gdLst/>
              <a:ahLst/>
              <a:cxnLst/>
              <a:rect l="l" t="t" r="r" b="b"/>
              <a:pathLst>
                <a:path w="151129" h="196214" extrusionOk="0">
                  <a:moveTo>
                    <a:pt x="39172" y="0"/>
                  </a:moveTo>
                  <a:lnTo>
                    <a:pt x="150764" y="124272"/>
                  </a:lnTo>
                  <a:lnTo>
                    <a:pt x="0" y="196151"/>
                  </a:lnTo>
                </a:path>
              </a:pathLst>
            </a:custGeom>
            <a:noFill/>
            <a:ln w="668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6" name="Google Shape;316;p16"/>
          <p:cNvGrpSpPr/>
          <p:nvPr/>
        </p:nvGrpSpPr>
        <p:grpSpPr>
          <a:xfrm>
            <a:off x="6424021" y="5143539"/>
            <a:ext cx="3837304" cy="2332170"/>
            <a:chOff x="6424021" y="5143539"/>
            <a:chExt cx="3837304" cy="2332170"/>
          </a:xfrm>
        </p:grpSpPr>
        <p:sp>
          <p:nvSpPr>
            <p:cNvPr id="317" name="Google Shape;317;p16"/>
            <p:cNvSpPr/>
            <p:nvPr/>
          </p:nvSpPr>
          <p:spPr>
            <a:xfrm>
              <a:off x="6424021" y="5143539"/>
              <a:ext cx="3837304" cy="2315845"/>
            </a:xfrm>
            <a:custGeom>
              <a:avLst/>
              <a:gdLst/>
              <a:ahLst/>
              <a:cxnLst/>
              <a:rect l="l" t="t" r="r" b="b"/>
              <a:pathLst>
                <a:path w="3837304" h="2315845" extrusionOk="0">
                  <a:moveTo>
                    <a:pt x="3837246" y="0"/>
                  </a:moveTo>
                  <a:lnTo>
                    <a:pt x="0" y="2315288"/>
                  </a:lnTo>
                </a:path>
              </a:pathLst>
            </a:custGeom>
            <a:noFill/>
            <a:ln w="66675"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8" name="Google Shape;318;p16"/>
            <p:cNvSpPr/>
            <p:nvPr/>
          </p:nvSpPr>
          <p:spPr>
            <a:xfrm>
              <a:off x="6424021" y="7304259"/>
              <a:ext cx="166370" cy="171450"/>
            </a:xfrm>
            <a:custGeom>
              <a:avLst/>
              <a:gdLst/>
              <a:ahLst/>
              <a:cxnLst/>
              <a:rect l="l" t="t" r="r" b="b"/>
              <a:pathLst>
                <a:path w="166370" h="171450" extrusionOk="0">
                  <a:moveTo>
                    <a:pt x="165919" y="171264"/>
                  </a:moveTo>
                  <a:lnTo>
                    <a:pt x="0" y="154568"/>
                  </a:lnTo>
                  <a:lnTo>
                    <a:pt x="62583" y="0"/>
                  </a:lnTo>
                </a:path>
              </a:pathLst>
            </a:custGeom>
            <a:noFill/>
            <a:ln w="66675"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9" name="Google Shape;319;p16"/>
          <p:cNvGrpSpPr/>
          <p:nvPr/>
        </p:nvGrpSpPr>
        <p:grpSpPr>
          <a:xfrm>
            <a:off x="6456579" y="7824869"/>
            <a:ext cx="4334239" cy="443859"/>
            <a:chOff x="6456579" y="7824869"/>
            <a:chExt cx="4334239" cy="443859"/>
          </a:xfrm>
        </p:grpSpPr>
        <p:sp>
          <p:nvSpPr>
            <p:cNvPr id="320" name="Google Shape;320;p16"/>
            <p:cNvSpPr/>
            <p:nvPr/>
          </p:nvSpPr>
          <p:spPr>
            <a:xfrm>
              <a:off x="6456579" y="7824869"/>
              <a:ext cx="4333875" cy="355600"/>
            </a:xfrm>
            <a:custGeom>
              <a:avLst/>
              <a:gdLst/>
              <a:ahLst/>
              <a:cxnLst/>
              <a:rect l="l" t="t" r="r" b="b"/>
              <a:pathLst>
                <a:path w="4333875" h="355600" extrusionOk="0">
                  <a:moveTo>
                    <a:pt x="0" y="0"/>
                  </a:moveTo>
                  <a:lnTo>
                    <a:pt x="4333754" y="355040"/>
                  </a:lnTo>
                </a:path>
              </a:pathLst>
            </a:custGeom>
            <a:noFill/>
            <a:ln w="66675"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1" name="Google Shape;321;p16"/>
            <p:cNvSpPr/>
            <p:nvPr/>
          </p:nvSpPr>
          <p:spPr>
            <a:xfrm>
              <a:off x="10649213" y="8069338"/>
              <a:ext cx="141605" cy="199390"/>
            </a:xfrm>
            <a:custGeom>
              <a:avLst/>
              <a:gdLst/>
              <a:ahLst/>
              <a:cxnLst/>
              <a:rect l="l" t="t" r="r" b="b"/>
              <a:pathLst>
                <a:path w="141604" h="199390" extrusionOk="0">
                  <a:moveTo>
                    <a:pt x="16332" y="0"/>
                  </a:moveTo>
                  <a:lnTo>
                    <a:pt x="141120" y="110570"/>
                  </a:lnTo>
                  <a:lnTo>
                    <a:pt x="0" y="199357"/>
                  </a:lnTo>
                </a:path>
              </a:pathLst>
            </a:custGeom>
            <a:noFill/>
            <a:ln w="66675"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7"/>
          <p:cNvSpPr txBox="1">
            <a:spLocks noGrp="1"/>
          </p:cNvSpPr>
          <p:nvPr>
            <p:ph type="title"/>
          </p:nvPr>
        </p:nvSpPr>
        <p:spPr>
          <a:xfrm>
            <a:off x="2" y="724800"/>
            <a:ext cx="7747500" cy="5275800"/>
          </a:xfrm>
          <a:prstGeom prst="rect">
            <a:avLst/>
          </a:prstGeom>
          <a:noFill/>
          <a:ln>
            <a:noFill/>
          </a:ln>
        </p:spPr>
        <p:txBody>
          <a:bodyPr spcFirstLastPara="1" wrap="square" lIns="0" tIns="12050" rIns="0" bIns="0" anchor="t" anchorCtr="0">
            <a:spAutoFit/>
          </a:bodyPr>
          <a:lstStyle/>
          <a:p>
            <a:pPr marL="480694" lvl="0" indent="0" algn="l" rtl="0">
              <a:lnSpc>
                <a:spcPct val="100000"/>
              </a:lnSpc>
              <a:spcBef>
                <a:spcPts val="0"/>
              </a:spcBef>
              <a:spcAft>
                <a:spcPts val="0"/>
              </a:spcAft>
              <a:buSzPts val="1400"/>
              <a:buNone/>
            </a:pPr>
            <a:r>
              <a:rPr lang="en-US" sz="8850" b="1" i="0">
                <a:latin typeface="Tahoma"/>
                <a:ea typeface="Tahoma"/>
                <a:cs typeface="Tahoma"/>
                <a:sym typeface="Tahoma"/>
              </a:rPr>
              <a:t>Let's Start!</a:t>
            </a:r>
            <a:endParaRPr sz="8850" b="1" i="0">
              <a:latin typeface="Tahoma"/>
              <a:ea typeface="Tahoma"/>
              <a:cs typeface="Tahoma"/>
              <a:sym typeface="Tahoma"/>
            </a:endParaRPr>
          </a:p>
          <a:p>
            <a:pPr marL="0" lvl="0" indent="0" algn="l" rtl="0">
              <a:lnSpc>
                <a:spcPct val="100000"/>
              </a:lnSpc>
              <a:spcBef>
                <a:spcPts val="0"/>
              </a:spcBef>
              <a:spcAft>
                <a:spcPts val="0"/>
              </a:spcAft>
              <a:buSzPts val="1400"/>
              <a:buNone/>
            </a:pPr>
            <a:endParaRPr sz="8850" b="1" i="0">
              <a:latin typeface="Tahoma"/>
              <a:ea typeface="Tahoma"/>
              <a:cs typeface="Tahoma"/>
              <a:sym typeface="Tahoma"/>
            </a:endParaRPr>
          </a:p>
          <a:p>
            <a:pPr marL="0" lvl="0" indent="0" algn="l" rtl="0">
              <a:lnSpc>
                <a:spcPct val="100000"/>
              </a:lnSpc>
              <a:spcBef>
                <a:spcPts val="0"/>
              </a:spcBef>
              <a:spcAft>
                <a:spcPts val="0"/>
              </a:spcAft>
              <a:buSzPts val="1400"/>
              <a:buNone/>
            </a:pPr>
            <a:endParaRPr sz="8850" b="1" i="0">
              <a:latin typeface="Tahoma"/>
              <a:ea typeface="Tahoma"/>
              <a:cs typeface="Tahoma"/>
              <a:sym typeface="Tahoma"/>
            </a:endParaRPr>
          </a:p>
          <a:p>
            <a:pPr marL="1805304" marR="5080" lvl="0" indent="-1793238" algn="ctr" rtl="0">
              <a:lnSpc>
                <a:spcPct val="105593"/>
              </a:lnSpc>
              <a:spcBef>
                <a:spcPts val="640"/>
              </a:spcBef>
              <a:spcAft>
                <a:spcPts val="0"/>
              </a:spcAft>
              <a:buSzPts val="1400"/>
              <a:buNone/>
            </a:pPr>
            <a:r>
              <a:rPr lang="en-US" sz="3200" b="1" i="0">
                <a:solidFill>
                  <a:srgbClr val="006F73"/>
                </a:solidFill>
                <a:latin typeface="Verdana"/>
                <a:ea typeface="Verdana"/>
                <a:cs typeface="Verdana"/>
                <a:sym typeface="Verdana"/>
              </a:rPr>
              <a:t>We'll focus on teaching variables</a:t>
            </a:r>
            <a:endParaRPr sz="3200" b="1" i="0">
              <a:solidFill>
                <a:srgbClr val="006F73"/>
              </a:solidFill>
              <a:latin typeface="Verdana"/>
              <a:ea typeface="Verdana"/>
              <a:cs typeface="Verdana"/>
              <a:sym typeface="Verdana"/>
            </a:endParaRPr>
          </a:p>
          <a:p>
            <a:pPr marL="12066" marR="5080" lvl="0" indent="0" algn="ctr" rtl="0">
              <a:lnSpc>
                <a:spcPct val="105593"/>
              </a:lnSpc>
              <a:spcBef>
                <a:spcPts val="640"/>
              </a:spcBef>
              <a:spcAft>
                <a:spcPts val="0"/>
              </a:spcAft>
              <a:buSzPts val="1400"/>
              <a:buNone/>
            </a:pPr>
            <a:r>
              <a:rPr lang="en-US" sz="3200" b="1" i="0">
                <a:solidFill>
                  <a:srgbClr val="006F73"/>
                </a:solidFill>
                <a:latin typeface="Verdana"/>
                <a:ea typeface="Verdana"/>
                <a:cs typeface="Verdana"/>
                <a:sym typeface="Verdana"/>
              </a:rPr>
              <a:t>and operators today</a:t>
            </a:r>
            <a:endParaRPr sz="3200" b="1">
              <a:solidFill>
                <a:srgbClr val="006F73"/>
              </a:solidFill>
              <a:latin typeface="Verdana"/>
              <a:ea typeface="Verdana"/>
              <a:cs typeface="Verdana"/>
              <a:sym typeface="Verdana"/>
            </a:endParaRPr>
          </a:p>
        </p:txBody>
      </p:sp>
      <p:sp>
        <p:nvSpPr>
          <p:cNvPr id="327" name="Google Shape;327;p17"/>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latin typeface="Verdana"/>
                <a:ea typeface="Verdana"/>
                <a:cs typeface="Verdana"/>
                <a:sym typeface="Verdana"/>
              </a:rPr>
              <a:t>FRUIT RAIN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8"/>
          <p:cNvSpPr txBox="1"/>
          <p:nvPr/>
        </p:nvSpPr>
        <p:spPr>
          <a:xfrm>
            <a:off x="644375" y="2532200"/>
            <a:ext cx="16311000" cy="2502600"/>
          </a:xfrm>
          <a:prstGeom prst="rect">
            <a:avLst/>
          </a:prstGeom>
          <a:noFill/>
          <a:ln>
            <a:noFill/>
          </a:ln>
        </p:spPr>
        <p:txBody>
          <a:bodyPr spcFirstLastPara="1" wrap="square" lIns="0" tIns="14600" rIns="0" bIns="0" anchor="t" anchorCtr="0">
            <a:spAutoFit/>
          </a:bodyPr>
          <a:lstStyle/>
          <a:p>
            <a:pPr marL="457200" marR="0" lvl="0" indent="-431800" algn="l" rtl="0">
              <a:lnSpc>
                <a:spcPct val="10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A variable is a way to store and manipulate data in a program.</a:t>
            </a:r>
            <a:endParaRPr sz="3200" b="0" i="0" u="none" strike="noStrike" cap="none">
              <a:solidFill>
                <a:srgbClr val="000000"/>
              </a:solidFill>
              <a:latin typeface="Tahoma"/>
              <a:ea typeface="Tahoma"/>
              <a:cs typeface="Tahoma"/>
              <a:sym typeface="Tahoma"/>
            </a:endParaRPr>
          </a:p>
          <a:p>
            <a:pPr marL="457200" marR="0" lvl="0" indent="0" algn="l" rtl="0">
              <a:lnSpc>
                <a:spcPct val="100000"/>
              </a:lnSpc>
              <a:spcBef>
                <a:spcPts val="40"/>
              </a:spcBef>
              <a:spcAft>
                <a:spcPts val="0"/>
              </a:spcAft>
              <a:buClr>
                <a:srgbClr val="000000"/>
              </a:buClr>
              <a:buSzPts val="3250"/>
              <a:buFont typeface="Arial"/>
              <a:buNone/>
            </a:pPr>
            <a:endParaRPr sz="3250" b="0" i="0" u="none" strike="noStrike" cap="none">
              <a:solidFill>
                <a:srgbClr val="000000"/>
              </a:solidFill>
              <a:latin typeface="Tahoma"/>
              <a:ea typeface="Tahoma"/>
              <a:cs typeface="Tahoma"/>
              <a:sym typeface="Tahoma"/>
            </a:endParaRPr>
          </a:p>
          <a:p>
            <a:pPr marL="457200" marR="0" lvl="0" indent="-431800" algn="l" rtl="0">
              <a:lnSpc>
                <a:spcPct val="10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Example: x = 1	means variable "x" stores "1" as its value.</a:t>
            </a:r>
            <a:endParaRPr sz="3200" b="0" i="0" u="none" strike="noStrike" cap="none">
              <a:solidFill>
                <a:srgbClr val="000000"/>
              </a:solidFill>
              <a:latin typeface="Tahoma"/>
              <a:ea typeface="Tahoma"/>
              <a:cs typeface="Tahoma"/>
              <a:sym typeface="Tahoma"/>
            </a:endParaRPr>
          </a:p>
          <a:p>
            <a:pPr marL="457200" marR="0" lvl="0" indent="0" algn="l" rtl="0">
              <a:lnSpc>
                <a:spcPct val="100000"/>
              </a:lnSpc>
              <a:spcBef>
                <a:spcPts val="35"/>
              </a:spcBef>
              <a:spcAft>
                <a:spcPts val="0"/>
              </a:spcAft>
              <a:buClr>
                <a:srgbClr val="000000"/>
              </a:buClr>
              <a:buSzPts val="3250"/>
              <a:buFont typeface="Arial"/>
              <a:buNone/>
            </a:pPr>
            <a:endParaRPr sz="3250" b="0" i="0" u="none" strike="noStrike" cap="none">
              <a:solidFill>
                <a:srgbClr val="000000"/>
              </a:solidFill>
              <a:latin typeface="Tahoma"/>
              <a:ea typeface="Tahoma"/>
              <a:cs typeface="Tahoma"/>
              <a:sym typeface="Tahoma"/>
            </a:endParaRPr>
          </a:p>
          <a:p>
            <a:pPr marL="457200" marR="0" lvl="0" indent="-431800" algn="l" rtl="0">
              <a:lnSpc>
                <a:spcPct val="10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You can name a variable anything and have it store almost anything.</a:t>
            </a:r>
            <a:endParaRPr sz="3200" b="0" i="0" u="none" strike="noStrike" cap="none">
              <a:solidFill>
                <a:srgbClr val="000000"/>
              </a:solidFill>
              <a:latin typeface="Tahoma"/>
              <a:ea typeface="Tahoma"/>
              <a:cs typeface="Tahoma"/>
              <a:sym typeface="Tahoma"/>
            </a:endParaRPr>
          </a:p>
        </p:txBody>
      </p:sp>
      <p:sp>
        <p:nvSpPr>
          <p:cNvPr id="333" name="Google Shape;333;p18"/>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
        <p:nvSpPr>
          <p:cNvPr id="334" name="Google Shape;334;p18"/>
          <p:cNvSpPr txBox="1">
            <a:spLocks noGrp="1"/>
          </p:cNvSpPr>
          <p:nvPr>
            <p:ph type="title"/>
          </p:nvPr>
        </p:nvSpPr>
        <p:spPr>
          <a:xfrm>
            <a:off x="644374" y="548325"/>
            <a:ext cx="13521300" cy="11331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7250" b="1" i="0">
                <a:latin typeface="Tahoma"/>
                <a:ea typeface="Tahoma"/>
                <a:cs typeface="Tahoma"/>
                <a:sym typeface="Tahoma"/>
              </a:rPr>
              <a:t>First, what is a variable?</a:t>
            </a:r>
            <a:endParaRPr sz="7250">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9"/>
          <p:cNvSpPr txBox="1"/>
          <p:nvPr/>
        </p:nvSpPr>
        <p:spPr>
          <a:xfrm>
            <a:off x="644376" y="2340725"/>
            <a:ext cx="14535600" cy="2502600"/>
          </a:xfrm>
          <a:prstGeom prst="rect">
            <a:avLst/>
          </a:prstGeom>
          <a:noFill/>
          <a:ln>
            <a:noFill/>
          </a:ln>
        </p:spPr>
        <p:txBody>
          <a:bodyPr spcFirstLastPara="1" wrap="square" lIns="0" tIns="14600" rIns="0" bIns="0" anchor="t" anchorCtr="0">
            <a:spAutoFit/>
          </a:bodyPr>
          <a:lstStyle/>
          <a:p>
            <a:pPr marL="457200" marR="0" lvl="0" indent="-431800" algn="l" rtl="0">
              <a:lnSpc>
                <a:spcPct val="10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String name = "Mark"; //text value</a:t>
            </a:r>
            <a:endParaRPr sz="3200" b="0" i="0" u="none" strike="noStrike" cap="none">
              <a:solidFill>
                <a:schemeClr val="dk1"/>
              </a:solidFill>
              <a:latin typeface="Tahoma"/>
              <a:ea typeface="Tahoma"/>
              <a:cs typeface="Tahoma"/>
              <a:sym typeface="Tahoma"/>
            </a:endParaRPr>
          </a:p>
          <a:p>
            <a:pPr marL="457200" marR="0" lvl="0" indent="0" algn="l" rtl="0">
              <a:lnSpc>
                <a:spcPct val="100000"/>
              </a:lnSpc>
              <a:spcBef>
                <a:spcPts val="40"/>
              </a:spcBef>
              <a:spcAft>
                <a:spcPts val="0"/>
              </a:spcAft>
              <a:buClr>
                <a:srgbClr val="000000"/>
              </a:buClr>
              <a:buSzPts val="3250"/>
              <a:buFont typeface="Arial"/>
              <a:buNone/>
            </a:pPr>
            <a:endParaRPr sz="3250" b="0" i="0" u="none" strike="noStrike" cap="none">
              <a:solidFill>
                <a:schemeClr val="dk1"/>
              </a:solidFill>
              <a:latin typeface="Tahoma"/>
              <a:ea typeface="Tahoma"/>
              <a:cs typeface="Tahoma"/>
              <a:sym typeface="Tahoma"/>
            </a:endParaRPr>
          </a:p>
          <a:p>
            <a:pPr marL="457200" marR="0" lvl="0" indent="-431800" algn="l" rtl="0">
              <a:lnSpc>
                <a:spcPct val="10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double price = 8.25; //decimal value</a:t>
            </a:r>
            <a:endParaRPr sz="3200" b="0" i="0" u="none" strike="noStrike" cap="none">
              <a:solidFill>
                <a:schemeClr val="dk1"/>
              </a:solidFill>
              <a:latin typeface="Tahoma"/>
              <a:ea typeface="Tahoma"/>
              <a:cs typeface="Tahoma"/>
              <a:sym typeface="Tahoma"/>
            </a:endParaRPr>
          </a:p>
          <a:p>
            <a:pPr marL="457200" marR="0" lvl="0" indent="0" algn="l" rtl="0">
              <a:lnSpc>
                <a:spcPct val="100000"/>
              </a:lnSpc>
              <a:spcBef>
                <a:spcPts val="35"/>
              </a:spcBef>
              <a:spcAft>
                <a:spcPts val="0"/>
              </a:spcAft>
              <a:buClr>
                <a:srgbClr val="000000"/>
              </a:buClr>
              <a:buSzPts val="3250"/>
              <a:buFont typeface="Arial"/>
              <a:buNone/>
            </a:pPr>
            <a:endParaRPr sz="3250" b="0" i="0" u="none" strike="noStrike" cap="none">
              <a:solidFill>
                <a:schemeClr val="dk1"/>
              </a:solidFill>
              <a:latin typeface="Tahoma"/>
              <a:ea typeface="Tahoma"/>
              <a:cs typeface="Tahoma"/>
              <a:sym typeface="Tahoma"/>
            </a:endParaRPr>
          </a:p>
          <a:p>
            <a:pPr marL="457200" marR="0" lvl="0" indent="-431800" algn="l" rtl="0">
              <a:lnSpc>
                <a:spcPct val="10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boolean isItRaining = false; //true or false (or any other binary)</a:t>
            </a:r>
            <a:endParaRPr sz="3200" b="1" i="0" u="none" strike="noStrike" cap="none">
              <a:solidFill>
                <a:srgbClr val="006F73"/>
              </a:solidFill>
              <a:latin typeface="Tahoma"/>
              <a:ea typeface="Tahoma"/>
              <a:cs typeface="Tahoma"/>
              <a:sym typeface="Tahoma"/>
            </a:endParaRPr>
          </a:p>
        </p:txBody>
      </p:sp>
      <p:sp>
        <p:nvSpPr>
          <p:cNvPr id="340" name="Google Shape;340;p19"/>
          <p:cNvSpPr txBox="1">
            <a:spLocks noGrp="1"/>
          </p:cNvSpPr>
          <p:nvPr>
            <p:ph type="ftr" idx="11"/>
          </p:nvPr>
        </p:nvSpPr>
        <p:spPr>
          <a:xfrm>
            <a:off x="16383993" y="9257098"/>
            <a:ext cx="13716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
        <p:nvSpPr>
          <p:cNvPr id="341" name="Google Shape;341;p19"/>
          <p:cNvSpPr txBox="1">
            <a:spLocks noGrp="1"/>
          </p:cNvSpPr>
          <p:nvPr>
            <p:ph type="title"/>
          </p:nvPr>
        </p:nvSpPr>
        <p:spPr>
          <a:xfrm>
            <a:off x="644375" y="548325"/>
            <a:ext cx="16293600" cy="11331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7250" b="1" i="0">
                <a:latin typeface="Tahoma"/>
                <a:ea typeface="Tahoma"/>
                <a:cs typeface="Tahoma"/>
                <a:sym typeface="Tahoma"/>
              </a:rPr>
              <a:t>First, what is a variable? cont.</a:t>
            </a:r>
            <a:endParaRPr sz="725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0"/>
          <p:cNvSpPr txBox="1"/>
          <p:nvPr/>
        </p:nvSpPr>
        <p:spPr>
          <a:xfrm>
            <a:off x="644376" y="2340725"/>
            <a:ext cx="14065500" cy="6171600"/>
          </a:xfrm>
          <a:prstGeom prst="rect">
            <a:avLst/>
          </a:prstGeom>
          <a:noFill/>
          <a:ln>
            <a:noFill/>
          </a:ln>
        </p:spPr>
        <p:txBody>
          <a:bodyPr spcFirstLastPara="1" wrap="square" lIns="0" tIns="14600" rIns="0" bIns="0" anchor="t" anchorCtr="0">
            <a:spAutoFit/>
          </a:bodyPr>
          <a:lstStyle/>
          <a:p>
            <a:pPr marL="457200" marR="0" lvl="0" indent="-431800" algn="l" rtl="0">
              <a:lnSpc>
                <a:spcPct val="15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There are different "types" of variables that allow you to store different things</a:t>
            </a:r>
            <a:endParaRPr sz="3200" b="1" i="0" u="none" strike="noStrike" cap="none">
              <a:solidFill>
                <a:srgbClr val="006F73"/>
              </a:solidFill>
              <a:latin typeface="Tahoma"/>
              <a:ea typeface="Tahoma"/>
              <a:cs typeface="Tahoma"/>
              <a:sym typeface="Tahoma"/>
            </a:endParaRPr>
          </a:p>
          <a:p>
            <a:pPr marL="457200" marR="0" lvl="0" indent="-431800" algn="l" rtl="0">
              <a:lnSpc>
                <a:spcPct val="15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When you make a variable you have to "</a:t>
            </a:r>
            <a:r>
              <a:rPr lang="en-US" sz="3200" b="1" i="0" u="sng" strike="noStrike" cap="none">
                <a:solidFill>
                  <a:srgbClr val="006F73"/>
                </a:solidFill>
                <a:latin typeface="Tahoma"/>
                <a:ea typeface="Tahoma"/>
                <a:cs typeface="Tahoma"/>
                <a:sym typeface="Tahoma"/>
              </a:rPr>
              <a:t>declare</a:t>
            </a:r>
            <a:r>
              <a:rPr lang="en-US" sz="3200" b="1" i="0" u="none" strike="noStrike" cap="none">
                <a:solidFill>
                  <a:srgbClr val="006F73"/>
                </a:solidFill>
                <a:latin typeface="Tahoma"/>
                <a:ea typeface="Tahoma"/>
                <a:cs typeface="Tahoma"/>
                <a:sym typeface="Tahoma"/>
              </a:rPr>
              <a:t>" what type it's going to be (only need to declare it once)</a:t>
            </a:r>
            <a:endParaRPr sz="3200" b="1" i="0" u="none" strike="noStrike" cap="none">
              <a:solidFill>
                <a:srgbClr val="006F73"/>
              </a:solidFill>
              <a:latin typeface="Tahoma"/>
              <a:ea typeface="Tahoma"/>
              <a:cs typeface="Tahoma"/>
              <a:sym typeface="Tahoma"/>
            </a:endParaRPr>
          </a:p>
          <a:p>
            <a:pPr marL="457200" marR="1270000" lvl="0" indent="-431800" algn="l" rtl="0">
              <a:lnSpc>
                <a:spcPct val="15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Integer for whole numbers, String for text, Double for decimal  numbers, and Boolean for true/false</a:t>
            </a:r>
            <a:endParaRPr sz="3200" b="1" i="0" u="none" strike="noStrike" cap="none">
              <a:solidFill>
                <a:srgbClr val="006F73"/>
              </a:solidFill>
              <a:latin typeface="Tahoma"/>
              <a:ea typeface="Tahoma"/>
              <a:cs typeface="Tahoma"/>
              <a:sym typeface="Tahoma"/>
            </a:endParaRPr>
          </a:p>
          <a:p>
            <a:pPr marL="457200" marR="0" lvl="0" indent="-431800" algn="l" rtl="0">
              <a:lnSpc>
                <a:spcPct val="150000"/>
              </a:lnSpc>
              <a:spcBef>
                <a:spcPts val="0"/>
              </a:spcBef>
              <a:spcAft>
                <a:spcPts val="0"/>
              </a:spcAft>
              <a:buClr>
                <a:srgbClr val="006F73"/>
              </a:buClr>
              <a:buSzPts val="3200"/>
              <a:buFont typeface="Tahoma"/>
              <a:buChar char="●"/>
            </a:pPr>
            <a:r>
              <a:rPr lang="en-US" sz="3200" b="1" i="0" u="none" strike="noStrike" cap="none">
                <a:solidFill>
                  <a:srgbClr val="006F73"/>
                </a:solidFill>
                <a:latin typeface="Tahoma"/>
                <a:ea typeface="Tahoma"/>
                <a:cs typeface="Tahoma"/>
                <a:sym typeface="Tahoma"/>
              </a:rPr>
              <a:t>You can store whole numbers into decimal variables, however</a:t>
            </a:r>
            <a:endParaRPr sz="3200" b="1" i="0" u="none" strike="noStrike" cap="none">
              <a:solidFill>
                <a:srgbClr val="006F73"/>
              </a:solidFill>
              <a:latin typeface="Tahoma"/>
              <a:ea typeface="Tahoma"/>
              <a:cs typeface="Tahoma"/>
              <a:sym typeface="Tahoma"/>
            </a:endParaRPr>
          </a:p>
          <a:p>
            <a:pPr marL="457200" marR="0" lvl="0" indent="-431800" algn="l" rtl="0">
              <a:lnSpc>
                <a:spcPct val="100000"/>
              </a:lnSpc>
              <a:spcBef>
                <a:spcPts val="0"/>
              </a:spcBef>
              <a:spcAft>
                <a:spcPts val="0"/>
              </a:spcAft>
              <a:buClr>
                <a:srgbClr val="006F73"/>
              </a:buClr>
              <a:buSzPts val="3200"/>
              <a:buFont typeface="Tahoma"/>
              <a:buChar char="●"/>
            </a:pPr>
            <a:r>
              <a:rPr lang="en-US" sz="3200" b="1" i="0" u="sng" strike="noStrike" cap="none">
                <a:solidFill>
                  <a:srgbClr val="006F73"/>
                </a:solidFill>
                <a:latin typeface="Tahoma"/>
                <a:ea typeface="Tahoma"/>
                <a:cs typeface="Tahoma"/>
                <a:sym typeface="Tahoma"/>
              </a:rPr>
              <a:t>The Numbers</a:t>
            </a:r>
            <a:r>
              <a:rPr lang="en-US" sz="3200" b="1" i="0" u="none" strike="noStrike" cap="none">
                <a:solidFill>
                  <a:srgbClr val="006F73"/>
                </a:solidFill>
                <a:latin typeface="Tahoma"/>
                <a:ea typeface="Tahoma"/>
                <a:cs typeface="Tahoma"/>
                <a:sym typeface="Tahoma"/>
              </a:rPr>
              <a:t> will be displayed with a ".0" at the end</a:t>
            </a:r>
            <a:endParaRPr sz="3200" b="0" i="0" u="none" strike="noStrike" cap="none">
              <a:solidFill>
                <a:schemeClr val="dk1"/>
              </a:solidFill>
              <a:latin typeface="Tahoma"/>
              <a:ea typeface="Tahoma"/>
              <a:cs typeface="Tahoma"/>
              <a:sym typeface="Tahoma"/>
            </a:endParaRPr>
          </a:p>
          <a:p>
            <a:pPr marL="457200" marR="0" lvl="0" indent="0" algn="l" rtl="0">
              <a:lnSpc>
                <a:spcPct val="150000"/>
              </a:lnSpc>
              <a:spcBef>
                <a:spcPts val="0"/>
              </a:spcBef>
              <a:spcAft>
                <a:spcPts val="0"/>
              </a:spcAft>
              <a:buClr>
                <a:srgbClr val="000000"/>
              </a:buClr>
              <a:buSzPts val="3200"/>
              <a:buFont typeface="Arial"/>
              <a:buNone/>
            </a:pPr>
            <a:endParaRPr sz="3200" b="1" i="0" u="none" strike="noStrike" cap="none">
              <a:solidFill>
                <a:srgbClr val="006F73"/>
              </a:solidFill>
              <a:latin typeface="Tahoma"/>
              <a:ea typeface="Tahoma"/>
              <a:cs typeface="Tahoma"/>
              <a:sym typeface="Tahoma"/>
            </a:endParaRPr>
          </a:p>
        </p:txBody>
      </p:sp>
      <p:sp>
        <p:nvSpPr>
          <p:cNvPr id="347" name="Google Shape;347;p20"/>
          <p:cNvSpPr txBox="1">
            <a:spLocks noGrp="1"/>
          </p:cNvSpPr>
          <p:nvPr>
            <p:ph type="ftr" idx="11"/>
          </p:nvPr>
        </p:nvSpPr>
        <p:spPr>
          <a:xfrm>
            <a:off x="16383993" y="9257098"/>
            <a:ext cx="13716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
        <p:nvSpPr>
          <p:cNvPr id="348" name="Google Shape;348;p20"/>
          <p:cNvSpPr txBox="1">
            <a:spLocks noGrp="1"/>
          </p:cNvSpPr>
          <p:nvPr>
            <p:ph type="title"/>
          </p:nvPr>
        </p:nvSpPr>
        <p:spPr>
          <a:xfrm>
            <a:off x="644375" y="548325"/>
            <a:ext cx="16293600" cy="11331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7250" b="1" i="0">
                <a:latin typeface="Tahoma"/>
                <a:ea typeface="Tahoma"/>
                <a:cs typeface="Tahoma"/>
                <a:sym typeface="Tahoma"/>
              </a:rPr>
              <a:t>First, what is a variable? cont.</a:t>
            </a:r>
            <a:endParaRPr sz="7250">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1"/>
          <p:cNvSpPr txBox="1">
            <a:spLocks noGrp="1"/>
          </p:cNvSpPr>
          <p:nvPr>
            <p:ph type="ftr" idx="11"/>
          </p:nvPr>
        </p:nvSpPr>
        <p:spPr>
          <a:xfrm>
            <a:off x="16383993" y="9257098"/>
            <a:ext cx="13716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
        <p:nvSpPr>
          <p:cNvPr id="354" name="Google Shape;354;p21"/>
          <p:cNvSpPr txBox="1">
            <a:spLocks noGrp="1"/>
          </p:cNvSpPr>
          <p:nvPr>
            <p:ph type="title"/>
          </p:nvPr>
        </p:nvSpPr>
        <p:spPr>
          <a:xfrm>
            <a:off x="644375" y="548325"/>
            <a:ext cx="16293600" cy="11331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7250" b="1" i="0">
                <a:latin typeface="Tahoma"/>
                <a:ea typeface="Tahoma"/>
                <a:cs typeface="Tahoma"/>
                <a:sym typeface="Tahoma"/>
              </a:rPr>
              <a:t>First, what is a variable? cont.</a:t>
            </a:r>
            <a:endParaRPr sz="7250">
              <a:latin typeface="Tahoma"/>
              <a:ea typeface="Tahoma"/>
              <a:cs typeface="Tahoma"/>
              <a:sym typeface="Tahoma"/>
            </a:endParaRPr>
          </a:p>
        </p:txBody>
      </p:sp>
      <p:sp>
        <p:nvSpPr>
          <p:cNvPr id="355" name="Google Shape;355;p21"/>
          <p:cNvSpPr txBox="1"/>
          <p:nvPr/>
        </p:nvSpPr>
        <p:spPr>
          <a:xfrm>
            <a:off x="644373" y="2407050"/>
            <a:ext cx="10962000" cy="3465900"/>
          </a:xfrm>
          <a:prstGeom prst="rect">
            <a:avLst/>
          </a:prstGeom>
          <a:noFill/>
          <a:ln>
            <a:noFill/>
          </a:ln>
        </p:spPr>
        <p:txBody>
          <a:bodyPr spcFirstLastPara="1" wrap="square" lIns="0" tIns="146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6F73"/>
                </a:solidFill>
                <a:latin typeface="Tahoma"/>
                <a:ea typeface="Tahoma"/>
                <a:cs typeface="Tahoma"/>
                <a:sym typeface="Tahoma"/>
              </a:rPr>
              <a:t>String name = "Mark"</a:t>
            </a:r>
            <a:endParaRPr sz="3200" b="1" i="0" u="none" strike="noStrike" cap="none">
              <a:solidFill>
                <a:srgbClr val="006F73"/>
              </a:solidFill>
              <a:latin typeface="Tahoma"/>
              <a:ea typeface="Tahoma"/>
              <a:cs typeface="Tahoma"/>
              <a:sym typeface="Tahoma"/>
            </a:endParaRPr>
          </a:p>
          <a:p>
            <a:pPr marL="127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6F73"/>
              </a:solidFill>
              <a:latin typeface="Tahoma"/>
              <a:ea typeface="Tahoma"/>
              <a:cs typeface="Tahoma"/>
              <a:sym typeface="Tahoma"/>
            </a:endParaRPr>
          </a:p>
          <a:p>
            <a:pPr marL="12700" marR="5080" lvl="0" indent="0" algn="l" rtl="0">
              <a:lnSpc>
                <a:spcPct val="100000"/>
              </a:lnSpc>
              <a:spcBef>
                <a:spcPts val="5"/>
              </a:spcBef>
              <a:spcAft>
                <a:spcPts val="0"/>
              </a:spcAft>
              <a:buClr>
                <a:srgbClr val="000000"/>
              </a:buClr>
              <a:buSzPts val="3200"/>
              <a:buFont typeface="Arial"/>
              <a:buNone/>
            </a:pPr>
            <a:r>
              <a:rPr lang="en-US" sz="3200" b="1" i="0" u="none" strike="noStrike" cap="none">
                <a:solidFill>
                  <a:srgbClr val="006F73"/>
                </a:solidFill>
                <a:latin typeface="Tahoma"/>
                <a:ea typeface="Tahoma"/>
                <a:cs typeface="Tahoma"/>
                <a:sym typeface="Tahoma"/>
              </a:rPr>
              <a:t>double price = 8.25  </a:t>
            </a:r>
            <a:endParaRPr sz="3200" b="1" i="0" u="none" strike="noStrike" cap="none">
              <a:solidFill>
                <a:srgbClr val="006F73"/>
              </a:solidFill>
              <a:latin typeface="Tahoma"/>
              <a:ea typeface="Tahoma"/>
              <a:cs typeface="Tahoma"/>
              <a:sym typeface="Tahoma"/>
            </a:endParaRPr>
          </a:p>
          <a:p>
            <a:pPr marL="12700" marR="5080" lvl="0" indent="0" algn="l" rtl="0">
              <a:lnSpc>
                <a:spcPct val="100000"/>
              </a:lnSpc>
              <a:spcBef>
                <a:spcPts val="5"/>
              </a:spcBef>
              <a:spcAft>
                <a:spcPts val="0"/>
              </a:spcAft>
              <a:buClr>
                <a:srgbClr val="000000"/>
              </a:buClr>
              <a:buSzPts val="3200"/>
              <a:buFont typeface="Arial"/>
              <a:buNone/>
            </a:pPr>
            <a:endParaRPr sz="3200" b="1" i="0" u="none" strike="noStrike" cap="none">
              <a:solidFill>
                <a:srgbClr val="006F73"/>
              </a:solidFill>
              <a:latin typeface="Tahoma"/>
              <a:ea typeface="Tahoma"/>
              <a:cs typeface="Tahoma"/>
              <a:sym typeface="Tahoma"/>
            </a:endParaRPr>
          </a:p>
          <a:p>
            <a:pPr marL="12700" marR="5080" lvl="0" indent="0" algn="l" rtl="0">
              <a:lnSpc>
                <a:spcPct val="100000"/>
              </a:lnSpc>
              <a:spcBef>
                <a:spcPts val="5"/>
              </a:spcBef>
              <a:spcAft>
                <a:spcPts val="0"/>
              </a:spcAft>
              <a:buClr>
                <a:srgbClr val="000000"/>
              </a:buClr>
              <a:buSzPts val="3200"/>
              <a:buFont typeface="Arial"/>
              <a:buNone/>
            </a:pPr>
            <a:r>
              <a:rPr lang="en-US" sz="3200" b="1" i="0" u="none" strike="noStrike" cap="none">
                <a:solidFill>
                  <a:srgbClr val="006F73"/>
                </a:solidFill>
                <a:latin typeface="Tahoma"/>
                <a:ea typeface="Tahoma"/>
                <a:cs typeface="Tahoma"/>
                <a:sym typeface="Tahoma"/>
              </a:rPr>
              <a:t>boolean isItRaining = false  </a:t>
            </a:r>
            <a:endParaRPr sz="3200" b="1" i="0" u="none" strike="noStrike" cap="none">
              <a:solidFill>
                <a:srgbClr val="006F73"/>
              </a:solidFill>
              <a:latin typeface="Tahoma"/>
              <a:ea typeface="Tahoma"/>
              <a:cs typeface="Tahoma"/>
              <a:sym typeface="Tahoma"/>
            </a:endParaRPr>
          </a:p>
          <a:p>
            <a:pPr marL="12700" marR="5080" lvl="0" indent="0" algn="l" rtl="0">
              <a:lnSpc>
                <a:spcPct val="100000"/>
              </a:lnSpc>
              <a:spcBef>
                <a:spcPts val="5"/>
              </a:spcBef>
              <a:spcAft>
                <a:spcPts val="0"/>
              </a:spcAft>
              <a:buClr>
                <a:srgbClr val="000000"/>
              </a:buClr>
              <a:buSzPts val="3200"/>
              <a:buFont typeface="Arial"/>
              <a:buNone/>
            </a:pPr>
            <a:endParaRPr sz="3200" b="1" i="0" u="none" strike="noStrike" cap="none">
              <a:solidFill>
                <a:srgbClr val="006F73"/>
              </a:solidFill>
              <a:latin typeface="Tahoma"/>
              <a:ea typeface="Tahoma"/>
              <a:cs typeface="Tahoma"/>
              <a:sym typeface="Tahoma"/>
            </a:endParaRPr>
          </a:p>
          <a:p>
            <a:pPr marL="12700" marR="5080" lvl="0" indent="0" algn="l" rtl="0">
              <a:lnSpc>
                <a:spcPct val="100000"/>
              </a:lnSpc>
              <a:spcBef>
                <a:spcPts val="5"/>
              </a:spcBef>
              <a:spcAft>
                <a:spcPts val="0"/>
              </a:spcAft>
              <a:buClr>
                <a:srgbClr val="000000"/>
              </a:buClr>
              <a:buSzPts val="3200"/>
              <a:buFont typeface="Arial"/>
              <a:buNone/>
            </a:pPr>
            <a:r>
              <a:rPr lang="en-US" sz="3200" b="1" i="0" u="none" strike="noStrike" cap="none">
                <a:solidFill>
                  <a:srgbClr val="006F73"/>
                </a:solidFill>
                <a:latin typeface="Tahoma"/>
                <a:ea typeface="Tahoma"/>
                <a:cs typeface="Tahoma"/>
                <a:sym typeface="Tahoma"/>
              </a:rPr>
              <a:t>int x = 1</a:t>
            </a:r>
            <a:endParaRPr sz="3200" b="0" i="0" u="none" strike="noStrike" cap="none">
              <a:solidFill>
                <a:srgbClr val="000000"/>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2"/>
          <p:cNvSpPr txBox="1">
            <a:spLocks noGrp="1"/>
          </p:cNvSpPr>
          <p:nvPr>
            <p:ph type="ftr" idx="11"/>
          </p:nvPr>
        </p:nvSpPr>
        <p:spPr>
          <a:xfrm>
            <a:off x="16383993" y="9257098"/>
            <a:ext cx="13716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
        <p:nvSpPr>
          <p:cNvPr id="361" name="Google Shape;361;p22"/>
          <p:cNvSpPr txBox="1">
            <a:spLocks noGrp="1"/>
          </p:cNvSpPr>
          <p:nvPr>
            <p:ph type="title"/>
          </p:nvPr>
        </p:nvSpPr>
        <p:spPr>
          <a:xfrm>
            <a:off x="644375" y="548325"/>
            <a:ext cx="16293600" cy="11331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7250" b="1" i="0">
                <a:latin typeface="Tahoma"/>
                <a:ea typeface="Tahoma"/>
                <a:cs typeface="Tahoma"/>
                <a:sym typeface="Tahoma"/>
              </a:rPr>
              <a:t>First, what is a variable? cont.</a:t>
            </a:r>
            <a:endParaRPr sz="7250">
              <a:latin typeface="Tahoma"/>
              <a:ea typeface="Tahoma"/>
              <a:cs typeface="Tahoma"/>
              <a:sym typeface="Tahoma"/>
            </a:endParaRPr>
          </a:p>
        </p:txBody>
      </p:sp>
      <p:sp>
        <p:nvSpPr>
          <p:cNvPr id="362" name="Google Shape;362;p22"/>
          <p:cNvSpPr txBox="1"/>
          <p:nvPr/>
        </p:nvSpPr>
        <p:spPr>
          <a:xfrm>
            <a:off x="644375" y="2264750"/>
            <a:ext cx="15162000" cy="6453685"/>
          </a:xfrm>
          <a:prstGeom prst="rect">
            <a:avLst/>
          </a:prstGeom>
          <a:noFill/>
          <a:ln>
            <a:noFill/>
          </a:ln>
        </p:spPr>
        <p:txBody>
          <a:bodyPr spcFirstLastPara="1" wrap="square" lIns="0" tIns="14600" rIns="0" bIns="0" anchor="t" anchorCtr="0">
            <a:spAutoFit/>
          </a:bodyPr>
          <a:lstStyle/>
          <a:p>
            <a:pPr>
              <a:buSzPts val="3200"/>
            </a:pPr>
            <a:r>
              <a:rPr lang="en-US" sz="3200" b="1" i="0" u="none" strike="noStrike" cap="none" dirty="0">
                <a:solidFill>
                  <a:srgbClr val="006F73"/>
                </a:solidFill>
                <a:latin typeface="Tahoma"/>
                <a:ea typeface="Tahoma"/>
                <a:cs typeface="Tahoma"/>
                <a:sym typeface="Tahoma"/>
              </a:rPr>
              <a:t>You can change what is stored in a variable by reassigning what it stores</a:t>
            </a:r>
            <a:r>
              <a:rPr lang="en-US" sz="3200" b="0" i="0" u="none" strike="noStrike" cap="none" dirty="0">
                <a:solidFill>
                  <a:srgbClr val="000000"/>
                </a:solidFill>
                <a:latin typeface="Tahoma"/>
                <a:ea typeface="Tahoma"/>
                <a:cs typeface="Tahoma"/>
                <a:sym typeface="Tahoma"/>
              </a:rPr>
              <a:t> </a:t>
            </a:r>
            <a:r>
              <a:rPr lang="en-US" sz="3200" b="1" i="0" u="none" strike="noStrike" cap="none" dirty="0">
                <a:solidFill>
                  <a:srgbClr val="006F73"/>
                </a:solidFill>
                <a:latin typeface="Tahoma"/>
                <a:ea typeface="Tahoma"/>
                <a:cs typeface="Tahoma"/>
                <a:sym typeface="Tahoma"/>
              </a:rPr>
              <a:t>Example:</a:t>
            </a:r>
            <a:r>
              <a:rPr lang="en-US" sz="3200" b="1" dirty="0">
                <a:solidFill>
                  <a:srgbClr val="006F73"/>
                </a:solidFill>
                <a:latin typeface="Tahoma"/>
                <a:ea typeface="Tahoma"/>
                <a:cs typeface="Tahoma"/>
                <a:sym typeface="Tahoma"/>
              </a:rPr>
              <a:t>  </a:t>
            </a:r>
            <a:endParaRPr sz="3200" b="1" i="0" u="none" strike="noStrike" cap="none">
              <a:solidFill>
                <a:srgbClr val="006F73"/>
              </a:solidFill>
              <a:latin typeface="Tahoma"/>
              <a:ea typeface="Tahoma"/>
              <a:cs typeface="Tahoma"/>
              <a:sym typeface="Tahoma"/>
            </a:endParaRPr>
          </a:p>
          <a:p>
            <a:pPr marL="51181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6F73"/>
              </a:solidFill>
              <a:latin typeface="Tahoma"/>
              <a:ea typeface="Tahoma"/>
              <a:cs typeface="Tahoma"/>
            </a:endParaRPr>
          </a:p>
          <a:p>
            <a:pPr>
              <a:buSzPts val="3200"/>
            </a:pPr>
            <a:r>
              <a:rPr lang="en-US" sz="3200" b="1" i="0" u="none" strike="noStrike" cap="none" dirty="0">
                <a:solidFill>
                  <a:srgbClr val="006F73"/>
                </a:solidFill>
                <a:latin typeface="Tahoma"/>
                <a:ea typeface="Tahoma"/>
                <a:cs typeface="Tahoma"/>
                <a:sym typeface="Tahoma"/>
              </a:rPr>
              <a:t>int x = 1</a:t>
            </a:r>
            <a:r>
              <a:rPr lang="en-US" sz="3200" b="1" dirty="0">
                <a:solidFill>
                  <a:srgbClr val="006F73"/>
                </a:solidFill>
                <a:latin typeface="Tahoma"/>
                <a:ea typeface="Tahoma"/>
                <a:cs typeface="Tahoma"/>
                <a:sym typeface="Tahoma"/>
              </a:rPr>
              <a:t>  </a:t>
            </a:r>
            <a:endParaRPr sz="3200" b="1" i="0" u="none" strike="noStrike" cap="none">
              <a:solidFill>
                <a:srgbClr val="006F73"/>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6F73"/>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6F73"/>
                </a:solidFill>
                <a:latin typeface="Tahoma"/>
                <a:ea typeface="Tahoma"/>
                <a:cs typeface="Tahoma"/>
                <a:sym typeface="Tahoma"/>
              </a:rPr>
              <a:t>x = 5</a:t>
            </a:r>
            <a:endParaRPr sz="3200" b="0" i="0" u="none" strike="noStrike" cap="none" dirty="0">
              <a:solidFill>
                <a:srgbClr val="000000"/>
              </a:solidFill>
              <a:latin typeface="Tahoma"/>
              <a:ea typeface="Tahoma"/>
              <a:cs typeface="Tahoma"/>
              <a:sym typeface="Tahoma"/>
            </a:endParaRPr>
          </a:p>
          <a:p>
            <a:pPr marL="0" marR="0" lvl="0" indent="0" algn="l" rtl="0">
              <a:lnSpc>
                <a:spcPct val="100000"/>
              </a:lnSpc>
              <a:spcBef>
                <a:spcPts val="35"/>
              </a:spcBef>
              <a:spcAft>
                <a:spcPts val="0"/>
              </a:spcAft>
              <a:buClr>
                <a:srgbClr val="000000"/>
              </a:buClr>
              <a:buSzPts val="3250"/>
              <a:buFont typeface="Arial"/>
              <a:buNone/>
            </a:pPr>
            <a:endParaRPr sz="325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6F73"/>
                </a:solidFill>
                <a:latin typeface="Tahoma"/>
                <a:ea typeface="Tahoma"/>
                <a:cs typeface="Tahoma"/>
                <a:sym typeface="Tahoma"/>
              </a:rPr>
              <a:t>Or</a:t>
            </a:r>
            <a:endParaRPr sz="3200" b="1" i="0" u="none" strike="noStrike" cap="none" dirty="0">
              <a:solidFill>
                <a:srgbClr val="006F73"/>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06F73"/>
              </a:solidFill>
              <a:latin typeface="Tahoma"/>
              <a:ea typeface="Tahoma"/>
              <a:cs typeface="Tahoma"/>
              <a:sym typeface="Tahoma"/>
            </a:endParaRPr>
          </a:p>
          <a:p>
            <a:pPr marL="12700" marR="10109835">
              <a:lnSpc>
                <a:spcPct val="203100"/>
              </a:lnSpc>
              <a:buSzPts val="3200"/>
            </a:pPr>
            <a:r>
              <a:rPr lang="en-US" sz="3200" b="1" i="0" u="none" strike="noStrike" cap="none" dirty="0">
                <a:solidFill>
                  <a:srgbClr val="006F73"/>
                </a:solidFill>
                <a:latin typeface="Tahoma"/>
                <a:ea typeface="Tahoma"/>
                <a:cs typeface="Tahoma"/>
                <a:sym typeface="Tahoma"/>
              </a:rPr>
              <a:t>String name= "Mark"</a:t>
            </a:r>
            <a:r>
              <a:rPr lang="en-US" sz="3200" b="1" dirty="0">
                <a:solidFill>
                  <a:srgbClr val="006F73"/>
                </a:solidFill>
                <a:latin typeface="Tahoma"/>
                <a:ea typeface="Tahoma"/>
                <a:cs typeface="Tahoma"/>
                <a:sym typeface="Tahoma"/>
              </a:rPr>
              <a:t>  </a:t>
            </a:r>
            <a:endParaRPr lang="en-US" sz="3200">
              <a:latin typeface="Tahoma"/>
              <a:ea typeface="Tahoma"/>
              <a:cs typeface="Tahoma"/>
              <a:sym typeface="Tahoma"/>
            </a:endParaRPr>
          </a:p>
          <a:p>
            <a:pPr marL="12700" marR="10109835" lvl="0" indent="0" algn="l">
              <a:lnSpc>
                <a:spcPct val="203100"/>
              </a:lnSpc>
              <a:spcBef>
                <a:spcPts val="0"/>
              </a:spcBef>
              <a:spcAft>
                <a:spcPts val="0"/>
              </a:spcAft>
              <a:buSzPts val="3200"/>
              <a:buFont typeface="Arial"/>
              <a:buNone/>
            </a:pPr>
            <a:r>
              <a:rPr lang="en-US" sz="3200" b="1" i="0" u="none" strike="noStrike" cap="none" dirty="0">
                <a:solidFill>
                  <a:srgbClr val="006F73"/>
                </a:solidFill>
                <a:latin typeface="Tahoma"/>
                <a:ea typeface="Tahoma"/>
                <a:cs typeface="Tahoma"/>
                <a:sym typeface="Tahoma"/>
              </a:rPr>
              <a:t>name =</a:t>
            </a:r>
            <a:endParaRPr sz="3200" b="0" i="0" u="none" strike="noStrike" cap="none" dirty="0">
              <a:solidFill>
                <a:srgbClr val="000000"/>
              </a:solidFill>
              <a:latin typeface="Tahoma"/>
              <a:ea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3"/>
          <p:cNvSpPr txBox="1"/>
          <p:nvPr/>
        </p:nvSpPr>
        <p:spPr>
          <a:xfrm>
            <a:off x="545849" y="1932032"/>
            <a:ext cx="17196300" cy="7045800"/>
          </a:xfrm>
          <a:prstGeom prst="rect">
            <a:avLst/>
          </a:prstGeom>
          <a:noFill/>
          <a:ln>
            <a:noFill/>
          </a:ln>
        </p:spPr>
        <p:txBody>
          <a:bodyPr spcFirstLastPara="1" wrap="square" lIns="0" tIns="11425" rIns="0" bIns="0" anchor="t" anchorCtr="0">
            <a:spAutoFit/>
          </a:bodyPr>
          <a:lstStyle/>
          <a:p>
            <a:pPr marL="457200" marR="5080" lvl="0" indent="-400050" algn="l" rtl="0">
              <a:lnSpc>
                <a:spcPct val="200000"/>
              </a:lnSpc>
              <a:spcBef>
                <a:spcPts val="0"/>
              </a:spcBef>
              <a:spcAft>
                <a:spcPts val="0"/>
              </a:spcAft>
              <a:buClr>
                <a:srgbClr val="006F73"/>
              </a:buClr>
              <a:buSzPts val="2700"/>
              <a:buFont typeface="Tahoma"/>
              <a:buChar char="●"/>
            </a:pPr>
            <a:r>
              <a:rPr lang="en-US" sz="2700" b="1" i="0" u="none" strike="noStrike" cap="none">
                <a:solidFill>
                  <a:srgbClr val="006F73"/>
                </a:solidFill>
                <a:latin typeface="Tahoma"/>
                <a:ea typeface="Tahoma"/>
                <a:cs typeface="Tahoma"/>
                <a:sym typeface="Tahoma"/>
              </a:rPr>
              <a:t>Most arithmetic operators, such as +, -, *, and /, work the way you'd expect, adding, subtracting, multiplying, and dividing</a:t>
            </a:r>
            <a:endParaRPr sz="2700" b="0" i="0" u="none" strike="noStrike" cap="none">
              <a:solidFill>
                <a:srgbClr val="000000"/>
              </a:solidFill>
              <a:latin typeface="Tahoma"/>
              <a:ea typeface="Tahoma"/>
              <a:cs typeface="Tahoma"/>
              <a:sym typeface="Tahoma"/>
            </a:endParaRPr>
          </a:p>
          <a:p>
            <a:pPr marL="457200" marR="0" lvl="0" indent="-400050" algn="l" rtl="0">
              <a:lnSpc>
                <a:spcPct val="200000"/>
              </a:lnSpc>
              <a:spcBef>
                <a:spcPts val="0"/>
              </a:spcBef>
              <a:spcAft>
                <a:spcPts val="0"/>
              </a:spcAft>
              <a:buClr>
                <a:srgbClr val="006F73"/>
              </a:buClr>
              <a:buSzPts val="2700"/>
              <a:buFont typeface="Tahoma"/>
              <a:buChar char="●"/>
            </a:pPr>
            <a:r>
              <a:rPr lang="en-US" sz="2700" b="1" i="0" u="none" strike="noStrike" cap="none">
                <a:solidFill>
                  <a:srgbClr val="006F73"/>
                </a:solidFill>
                <a:latin typeface="Tahoma"/>
                <a:ea typeface="Tahoma"/>
                <a:cs typeface="Tahoma"/>
                <a:sym typeface="Tahoma"/>
              </a:rPr>
              <a:t>Special operators of note include:</a:t>
            </a:r>
            <a:endParaRPr sz="2700" b="0" i="0" u="none" strike="noStrike" cap="none">
              <a:solidFill>
                <a:srgbClr val="000000"/>
              </a:solidFill>
              <a:latin typeface="Tahoma"/>
              <a:ea typeface="Tahoma"/>
              <a:cs typeface="Tahoma"/>
              <a:sym typeface="Tahoma"/>
            </a:endParaRPr>
          </a:p>
          <a:p>
            <a:pPr marL="457200" marR="0" lvl="0" indent="-400050" algn="l" rtl="0">
              <a:lnSpc>
                <a:spcPct val="200000"/>
              </a:lnSpc>
              <a:spcBef>
                <a:spcPts val="0"/>
              </a:spcBef>
              <a:spcAft>
                <a:spcPts val="0"/>
              </a:spcAft>
              <a:buClr>
                <a:srgbClr val="006F73"/>
              </a:buClr>
              <a:buSzPts val="2700"/>
              <a:buFont typeface="Tahoma"/>
              <a:buChar char="●"/>
            </a:pPr>
            <a:r>
              <a:rPr lang="en-US" sz="2700" b="1" i="0" u="none" strike="noStrike" cap="none">
                <a:solidFill>
                  <a:srgbClr val="006F73"/>
                </a:solidFill>
                <a:latin typeface="Tahoma"/>
                <a:ea typeface="Tahoma"/>
                <a:cs typeface="Tahoma"/>
                <a:sym typeface="Tahoma"/>
              </a:rPr>
              <a:t>% : Modulus, which returns the division remainder (E.g. (int) 25/10 = 2, but 25%10 = 5)</a:t>
            </a:r>
            <a:endParaRPr sz="2700" b="0" i="0" u="none" strike="noStrike" cap="none">
              <a:solidFill>
                <a:srgbClr val="000000"/>
              </a:solidFill>
              <a:latin typeface="Tahoma"/>
              <a:ea typeface="Tahoma"/>
              <a:cs typeface="Tahoma"/>
              <a:sym typeface="Tahoma"/>
            </a:endParaRPr>
          </a:p>
          <a:p>
            <a:pPr marL="457200" marR="0" lvl="0" indent="-400050" algn="l" rtl="0">
              <a:lnSpc>
                <a:spcPct val="200000"/>
              </a:lnSpc>
              <a:spcBef>
                <a:spcPts val="0"/>
              </a:spcBef>
              <a:spcAft>
                <a:spcPts val="0"/>
              </a:spcAft>
              <a:buClr>
                <a:srgbClr val="006F73"/>
              </a:buClr>
              <a:buSzPts val="2700"/>
              <a:buFont typeface="Tahoma"/>
              <a:buChar char="●"/>
            </a:pPr>
            <a:r>
              <a:rPr lang="en-US" sz="2700" b="1" i="0" u="none" strike="noStrike" cap="none">
                <a:solidFill>
                  <a:srgbClr val="006F73"/>
                </a:solidFill>
                <a:latin typeface="Tahoma"/>
                <a:ea typeface="Tahoma"/>
                <a:cs typeface="Tahoma"/>
                <a:sym typeface="Tahoma"/>
              </a:rPr>
              <a:t>++ : Increment, which increases the value of a variable by 1 (E.g. int x = 7; x++; // x = 8)</a:t>
            </a:r>
            <a:endParaRPr sz="2700" b="0" i="0" u="none" strike="noStrike" cap="none">
              <a:solidFill>
                <a:srgbClr val="000000"/>
              </a:solidFill>
              <a:latin typeface="Tahoma"/>
              <a:ea typeface="Tahoma"/>
              <a:cs typeface="Tahoma"/>
              <a:sym typeface="Tahoma"/>
            </a:endParaRPr>
          </a:p>
          <a:p>
            <a:pPr marL="457200" marR="0" lvl="0" indent="-400050" algn="l" rtl="0">
              <a:lnSpc>
                <a:spcPct val="200000"/>
              </a:lnSpc>
              <a:spcBef>
                <a:spcPts val="0"/>
              </a:spcBef>
              <a:spcAft>
                <a:spcPts val="0"/>
              </a:spcAft>
              <a:buClr>
                <a:srgbClr val="006F73"/>
              </a:buClr>
              <a:buSzPts val="2700"/>
              <a:buFont typeface="Tahoma"/>
              <a:buChar char="●"/>
            </a:pPr>
            <a:r>
              <a:rPr lang="en-US" sz="2700" b="1" i="0" u="none" strike="noStrike" cap="none">
                <a:solidFill>
                  <a:srgbClr val="006F73"/>
                </a:solidFill>
                <a:latin typeface="Tahoma"/>
                <a:ea typeface="Tahoma"/>
                <a:cs typeface="Tahoma"/>
                <a:sym typeface="Tahoma"/>
              </a:rPr>
              <a:t>-- : Decrement, which decreases the value of a variable by 1 (E.g. int x = 7; x--; // x = 6)</a:t>
            </a:r>
            <a:endParaRPr sz="2700" b="0" i="0" u="none" strike="noStrike" cap="none">
              <a:solidFill>
                <a:srgbClr val="000000"/>
              </a:solidFill>
              <a:latin typeface="Tahoma"/>
              <a:ea typeface="Tahoma"/>
              <a:cs typeface="Tahoma"/>
              <a:sym typeface="Tahoma"/>
            </a:endParaRPr>
          </a:p>
          <a:p>
            <a:pPr marL="457200" marR="422909" lvl="0" indent="-400050" algn="l" rtl="0">
              <a:lnSpc>
                <a:spcPct val="200000"/>
              </a:lnSpc>
              <a:spcBef>
                <a:spcPts val="0"/>
              </a:spcBef>
              <a:spcAft>
                <a:spcPts val="0"/>
              </a:spcAft>
              <a:buClr>
                <a:srgbClr val="006F73"/>
              </a:buClr>
              <a:buSzPts val="2700"/>
              <a:buFont typeface="Tahoma"/>
              <a:buChar char="●"/>
            </a:pPr>
            <a:r>
              <a:rPr lang="en-US" sz="2700" b="1" i="0" u="none" strike="noStrike" cap="none">
                <a:solidFill>
                  <a:srgbClr val="006F73"/>
                </a:solidFill>
                <a:latin typeface="Tahoma"/>
                <a:ea typeface="Tahoma"/>
                <a:cs typeface="Tahoma"/>
                <a:sym typeface="Tahoma"/>
              </a:rPr>
              <a:t>An = sign is used to assign values to variables. Combinations of various other operators and the = work as shorthands for their expressions. (ie. +=, -=, *=, /=, etc)</a:t>
            </a:r>
            <a:endParaRPr sz="2700" b="0" i="0" u="none" strike="noStrike" cap="none">
              <a:solidFill>
                <a:srgbClr val="000000"/>
              </a:solidFill>
              <a:latin typeface="Tahoma"/>
              <a:ea typeface="Tahoma"/>
              <a:cs typeface="Tahoma"/>
              <a:sym typeface="Tahoma"/>
            </a:endParaRPr>
          </a:p>
          <a:p>
            <a:pPr marL="457200" marR="0" lvl="0" indent="-387350" algn="l" rtl="0">
              <a:lnSpc>
                <a:spcPct val="200000"/>
              </a:lnSpc>
              <a:spcBef>
                <a:spcPts val="0"/>
              </a:spcBef>
              <a:spcAft>
                <a:spcPts val="0"/>
              </a:spcAft>
              <a:buClr>
                <a:srgbClr val="006F73"/>
              </a:buClr>
              <a:buSzPts val="2500"/>
              <a:buFont typeface="Tahoma"/>
              <a:buChar char="●"/>
            </a:pPr>
            <a:r>
              <a:rPr lang="en-US" sz="2500" b="1" i="0" u="none" strike="noStrike" cap="none">
                <a:solidFill>
                  <a:srgbClr val="006F73"/>
                </a:solidFill>
                <a:latin typeface="Tahoma"/>
                <a:ea typeface="Tahoma"/>
                <a:cs typeface="Tahoma"/>
                <a:sym typeface="Tahoma"/>
              </a:rPr>
              <a:t>e.g. x += 3 is the same as x = x + 3</a:t>
            </a:r>
            <a:endParaRPr sz="2500" b="0" i="0" u="none" strike="noStrike" cap="none">
              <a:solidFill>
                <a:srgbClr val="000000"/>
              </a:solidFill>
              <a:latin typeface="Tahoma"/>
              <a:ea typeface="Tahoma"/>
              <a:cs typeface="Tahoma"/>
              <a:sym typeface="Tahoma"/>
            </a:endParaRPr>
          </a:p>
        </p:txBody>
      </p:sp>
      <p:sp>
        <p:nvSpPr>
          <p:cNvPr id="368" name="Google Shape;368;p23"/>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
        <p:nvSpPr>
          <p:cNvPr id="369" name="Google Shape;369;p23"/>
          <p:cNvSpPr txBox="1">
            <a:spLocks noGrp="1"/>
          </p:cNvSpPr>
          <p:nvPr>
            <p:ph type="title"/>
          </p:nvPr>
        </p:nvSpPr>
        <p:spPr>
          <a:xfrm>
            <a:off x="577674" y="596475"/>
            <a:ext cx="17196300" cy="10563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6750" b="1" i="0">
                <a:latin typeface="Tahoma"/>
                <a:ea typeface="Tahoma"/>
                <a:cs typeface="Tahoma"/>
                <a:sym typeface="Tahoma"/>
              </a:rPr>
              <a:t>Arithmetic and Assignment Operators</a:t>
            </a:r>
            <a:endParaRPr sz="6750">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4"/>
          <p:cNvSpPr txBox="1">
            <a:spLocks noGrp="1"/>
          </p:cNvSpPr>
          <p:nvPr>
            <p:ph type="body" idx="1"/>
          </p:nvPr>
        </p:nvSpPr>
        <p:spPr>
          <a:xfrm>
            <a:off x="720890" y="2082071"/>
            <a:ext cx="16846200" cy="5235600"/>
          </a:xfrm>
          <a:prstGeom prst="rect">
            <a:avLst/>
          </a:prstGeom>
          <a:noFill/>
          <a:ln>
            <a:noFill/>
          </a:ln>
        </p:spPr>
        <p:txBody>
          <a:bodyPr spcFirstLastPara="1" wrap="square" lIns="0" tIns="12700" rIns="0" bIns="0" anchor="t" anchorCtr="0">
            <a:spAutoFit/>
          </a:bodyPr>
          <a:lstStyle/>
          <a:p>
            <a:pPr marL="0" marR="2783205" lvl="0" indent="0" algn="l" rtl="0">
              <a:lnSpc>
                <a:spcPct val="132600"/>
              </a:lnSpc>
              <a:spcBef>
                <a:spcPts val="0"/>
              </a:spcBef>
              <a:spcAft>
                <a:spcPts val="0"/>
              </a:spcAft>
              <a:buSzPts val="1400"/>
              <a:buNone/>
            </a:pPr>
            <a:r>
              <a:rPr lang="en-US"/>
              <a:t>Pull back up the game and press "down" to choose the Variables quiz. Read the questions carefully and take your time.</a:t>
            </a:r>
            <a:endParaRPr/>
          </a:p>
          <a:p>
            <a:pPr marL="0" marR="2783205" lvl="0" indent="0" algn="l" rtl="0">
              <a:lnSpc>
                <a:spcPct val="132600"/>
              </a:lnSpc>
              <a:spcBef>
                <a:spcPts val="0"/>
              </a:spcBef>
              <a:spcAft>
                <a:spcPts val="0"/>
              </a:spcAft>
              <a:buSzPts val="1400"/>
              <a:buNone/>
            </a:pPr>
            <a:endParaRPr/>
          </a:p>
          <a:p>
            <a:pPr marL="0" marR="2783205" lvl="0" indent="0" algn="l" rtl="0">
              <a:lnSpc>
                <a:spcPct val="132600"/>
              </a:lnSpc>
              <a:spcBef>
                <a:spcPts val="0"/>
              </a:spcBef>
              <a:spcAft>
                <a:spcPts val="0"/>
              </a:spcAft>
              <a:buClr>
                <a:schemeClr val="dk1"/>
              </a:buClr>
              <a:buSzPts val="1100"/>
              <a:buFont typeface="Arial"/>
              <a:buNone/>
            </a:pPr>
            <a:endParaRPr/>
          </a:p>
          <a:p>
            <a:pPr marL="0" marR="2783205" lvl="0" indent="0" algn="l" rtl="0">
              <a:lnSpc>
                <a:spcPct val="132600"/>
              </a:lnSpc>
              <a:spcBef>
                <a:spcPts val="0"/>
              </a:spcBef>
              <a:spcAft>
                <a:spcPts val="0"/>
              </a:spcAft>
              <a:buClr>
                <a:schemeClr val="dk1"/>
              </a:buClr>
              <a:buSzPts val="1100"/>
              <a:buFont typeface="Arial"/>
              <a:buNone/>
            </a:pPr>
            <a:r>
              <a:rPr lang="en-US"/>
              <a:t>Finished? There are two other quizzes you're free to take. If you're interested in learning more about programming, go to https://</a:t>
            </a:r>
            <a:r>
              <a:rPr lang="en-US" u="sng">
                <a:solidFill>
                  <a:schemeClr val="hlink"/>
                </a:solidFill>
                <a:hlinkClick r:id="rId3"/>
              </a:rPr>
              <a:t>www.w3schools.com/java/ </a:t>
            </a:r>
            <a:endParaRPr/>
          </a:p>
          <a:p>
            <a:pPr marL="0" marR="2783205" lvl="0" indent="0" algn="l" rtl="0">
              <a:lnSpc>
                <a:spcPct val="132600"/>
              </a:lnSpc>
              <a:spcBef>
                <a:spcPts val="0"/>
              </a:spcBef>
              <a:spcAft>
                <a:spcPts val="0"/>
              </a:spcAft>
              <a:buSzPts val="1400"/>
              <a:buNone/>
            </a:pPr>
            <a:endParaRPr/>
          </a:p>
        </p:txBody>
      </p:sp>
      <p:sp>
        <p:nvSpPr>
          <p:cNvPr id="375" name="Google Shape;375;p24"/>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
        <p:nvSpPr>
          <p:cNvPr id="376" name="Google Shape;376;p24"/>
          <p:cNvSpPr txBox="1">
            <a:spLocks noGrp="1"/>
          </p:cNvSpPr>
          <p:nvPr>
            <p:ph type="title"/>
          </p:nvPr>
        </p:nvSpPr>
        <p:spPr>
          <a:xfrm>
            <a:off x="720900" y="427625"/>
            <a:ext cx="16251900" cy="1374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8850" b="1" i="0">
                <a:latin typeface="Tahoma"/>
                <a:ea typeface="Tahoma"/>
                <a:cs typeface="Tahoma"/>
                <a:sym typeface="Tahoma"/>
              </a:rPr>
              <a:t>Test what you have learned</a:t>
            </a:r>
            <a:endParaRPr sz="8850">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5"/>
          <p:cNvSpPr txBox="1"/>
          <p:nvPr/>
        </p:nvSpPr>
        <p:spPr>
          <a:xfrm>
            <a:off x="809200" y="3447450"/>
            <a:ext cx="12282000" cy="6244800"/>
          </a:xfrm>
          <a:prstGeom prst="rect">
            <a:avLst/>
          </a:prstGeom>
          <a:noFill/>
          <a:ln>
            <a:noFill/>
          </a:ln>
        </p:spPr>
        <p:txBody>
          <a:bodyPr spcFirstLastPara="1" wrap="square" lIns="0" tIns="12050" rIns="0" bIns="0" anchor="t" anchorCtr="0">
            <a:spAutoFit/>
          </a:bodyPr>
          <a:lstStyle/>
          <a:p>
            <a:pPr marL="457200" marR="5080" lvl="0" indent="-457200" algn="l" rtl="0">
              <a:lnSpc>
                <a:spcPct val="133300"/>
              </a:lnSpc>
              <a:spcBef>
                <a:spcPts val="0"/>
              </a:spcBef>
              <a:spcAft>
                <a:spcPts val="0"/>
              </a:spcAft>
              <a:buClr>
                <a:srgbClr val="006F73"/>
              </a:buClr>
              <a:buSzPts val="4500"/>
              <a:buFont typeface="Tahoma"/>
              <a:buChar char="●"/>
            </a:pPr>
            <a:r>
              <a:rPr lang="en-US" sz="4500" b="1" i="0" u="none" strike="noStrike" cap="none">
                <a:solidFill>
                  <a:srgbClr val="006F73"/>
                </a:solidFill>
                <a:latin typeface="Tahoma"/>
                <a:ea typeface="Tahoma"/>
                <a:cs typeface="Tahoma"/>
                <a:sym typeface="Tahoma"/>
              </a:rPr>
              <a:t>Bananas -	Left Arrow</a:t>
            </a:r>
            <a:r>
              <a:rPr lang="en-US" sz="4500" b="0" i="0" u="none" strike="noStrike" cap="none">
                <a:solidFill>
                  <a:srgbClr val="006F73"/>
                </a:solidFill>
                <a:latin typeface="Tahoma"/>
                <a:ea typeface="Tahoma"/>
                <a:cs typeface="Tahoma"/>
                <a:sym typeface="Tahoma"/>
              </a:rPr>
              <a:t> Key</a:t>
            </a:r>
            <a:endParaRPr sz="4500" b="0" i="0" u="none" strike="noStrike" cap="none">
              <a:solidFill>
                <a:srgbClr val="006F73"/>
              </a:solidFill>
              <a:latin typeface="Tahoma"/>
              <a:ea typeface="Tahoma"/>
              <a:cs typeface="Tahoma"/>
              <a:sym typeface="Tahoma"/>
            </a:endParaRPr>
          </a:p>
          <a:p>
            <a:pPr marL="457200" marR="5080" lvl="0" indent="0" algn="l" rtl="0">
              <a:lnSpc>
                <a:spcPct val="133300"/>
              </a:lnSpc>
              <a:spcBef>
                <a:spcPts val="0"/>
              </a:spcBef>
              <a:spcAft>
                <a:spcPts val="0"/>
              </a:spcAft>
              <a:buClr>
                <a:srgbClr val="000000"/>
              </a:buClr>
              <a:buSzPts val="4500"/>
              <a:buFont typeface="Arial"/>
              <a:buNone/>
            </a:pPr>
            <a:r>
              <a:rPr lang="en-US" sz="4500" b="0" i="0" u="none" strike="noStrike" cap="none">
                <a:solidFill>
                  <a:srgbClr val="006F73"/>
                </a:solidFill>
                <a:latin typeface="Tahoma"/>
                <a:ea typeface="Tahoma"/>
                <a:cs typeface="Tahoma"/>
                <a:sym typeface="Tahoma"/>
              </a:rPr>
              <a:t> </a:t>
            </a:r>
            <a:endParaRPr sz="4500" b="0" i="0" u="none" strike="noStrike" cap="none">
              <a:solidFill>
                <a:srgbClr val="006F73"/>
              </a:solidFill>
              <a:latin typeface="Tahoma"/>
              <a:ea typeface="Tahoma"/>
              <a:cs typeface="Tahoma"/>
              <a:sym typeface="Tahoma"/>
            </a:endParaRPr>
          </a:p>
          <a:p>
            <a:pPr marL="457200" marR="5080" lvl="0" indent="-457200" algn="l" rtl="0">
              <a:lnSpc>
                <a:spcPct val="133300"/>
              </a:lnSpc>
              <a:spcBef>
                <a:spcPts val="0"/>
              </a:spcBef>
              <a:spcAft>
                <a:spcPts val="0"/>
              </a:spcAft>
              <a:buClr>
                <a:srgbClr val="006F73"/>
              </a:buClr>
              <a:buSzPts val="4500"/>
              <a:buFont typeface="Tahoma"/>
              <a:buChar char="●"/>
            </a:pPr>
            <a:r>
              <a:rPr lang="en-US" sz="4500" b="1" i="0" u="none" strike="noStrike" cap="none">
                <a:solidFill>
                  <a:srgbClr val="006F73"/>
                </a:solidFill>
                <a:latin typeface="Tahoma"/>
                <a:ea typeface="Tahoma"/>
                <a:cs typeface="Tahoma"/>
                <a:sym typeface="Tahoma"/>
              </a:rPr>
              <a:t>Lime -	Right Arrow</a:t>
            </a:r>
            <a:r>
              <a:rPr lang="en-US" sz="4500" b="0" i="0" u="none" strike="noStrike" cap="none">
                <a:solidFill>
                  <a:srgbClr val="006F73"/>
                </a:solidFill>
                <a:latin typeface="Tahoma"/>
                <a:ea typeface="Tahoma"/>
                <a:cs typeface="Tahoma"/>
                <a:sym typeface="Tahoma"/>
              </a:rPr>
              <a:t> Key</a:t>
            </a:r>
            <a:endParaRPr sz="4500" b="0" i="0" u="none" strike="noStrike" cap="none">
              <a:solidFill>
                <a:srgbClr val="006F73"/>
              </a:solidFill>
              <a:latin typeface="Tahoma"/>
              <a:ea typeface="Tahoma"/>
              <a:cs typeface="Tahoma"/>
              <a:sym typeface="Tahoma"/>
            </a:endParaRPr>
          </a:p>
          <a:p>
            <a:pPr marL="457200" marR="5080" lvl="0" indent="0" algn="l" rtl="0">
              <a:lnSpc>
                <a:spcPct val="133300"/>
              </a:lnSpc>
              <a:spcBef>
                <a:spcPts val="0"/>
              </a:spcBef>
              <a:spcAft>
                <a:spcPts val="0"/>
              </a:spcAft>
              <a:buClr>
                <a:srgbClr val="000000"/>
              </a:buClr>
              <a:buSzPts val="4500"/>
              <a:buFont typeface="Arial"/>
              <a:buNone/>
            </a:pPr>
            <a:endParaRPr sz="4500" b="0" i="0" u="none" strike="noStrike" cap="none">
              <a:solidFill>
                <a:srgbClr val="006F73"/>
              </a:solidFill>
              <a:latin typeface="Tahoma"/>
              <a:ea typeface="Tahoma"/>
              <a:cs typeface="Tahoma"/>
              <a:sym typeface="Tahoma"/>
            </a:endParaRPr>
          </a:p>
          <a:p>
            <a:pPr marL="457200" marR="5080" lvl="0" indent="-457200" algn="l" rtl="0">
              <a:lnSpc>
                <a:spcPct val="133300"/>
              </a:lnSpc>
              <a:spcBef>
                <a:spcPts val="0"/>
              </a:spcBef>
              <a:spcAft>
                <a:spcPts val="0"/>
              </a:spcAft>
              <a:buClr>
                <a:srgbClr val="006F73"/>
              </a:buClr>
              <a:buSzPts val="4500"/>
              <a:buFont typeface="Tahoma"/>
              <a:buChar char="●"/>
            </a:pPr>
            <a:r>
              <a:rPr lang="en-US" sz="4500" b="1" i="0" u="none" strike="noStrike" cap="none">
                <a:solidFill>
                  <a:srgbClr val="006F73"/>
                </a:solidFill>
                <a:latin typeface="Tahoma"/>
                <a:ea typeface="Tahoma"/>
                <a:cs typeface="Tahoma"/>
                <a:sym typeface="Tahoma"/>
              </a:rPr>
              <a:t>Apples - Up Arrow </a:t>
            </a:r>
            <a:r>
              <a:rPr lang="en-US" sz="4500" b="0" i="0" u="none" strike="noStrike" cap="none">
                <a:solidFill>
                  <a:srgbClr val="006F73"/>
                </a:solidFill>
                <a:latin typeface="Tahoma"/>
                <a:ea typeface="Tahoma"/>
                <a:cs typeface="Tahoma"/>
                <a:sym typeface="Tahoma"/>
              </a:rPr>
              <a:t>Key  </a:t>
            </a:r>
            <a:endParaRPr sz="4500" b="0" i="0" u="none" strike="noStrike" cap="none">
              <a:solidFill>
                <a:srgbClr val="006F73"/>
              </a:solidFill>
              <a:latin typeface="Tahoma"/>
              <a:ea typeface="Tahoma"/>
              <a:cs typeface="Tahoma"/>
              <a:sym typeface="Tahoma"/>
            </a:endParaRPr>
          </a:p>
          <a:p>
            <a:pPr marL="457200" marR="5080" lvl="0" indent="0" algn="l" rtl="0">
              <a:lnSpc>
                <a:spcPct val="133300"/>
              </a:lnSpc>
              <a:spcBef>
                <a:spcPts val="0"/>
              </a:spcBef>
              <a:spcAft>
                <a:spcPts val="0"/>
              </a:spcAft>
              <a:buClr>
                <a:srgbClr val="000000"/>
              </a:buClr>
              <a:buSzPts val="4500"/>
              <a:buFont typeface="Arial"/>
              <a:buNone/>
            </a:pPr>
            <a:endParaRPr sz="4500" b="0" i="0" u="none" strike="noStrike" cap="none">
              <a:solidFill>
                <a:srgbClr val="006F73"/>
              </a:solidFill>
              <a:latin typeface="Tahoma"/>
              <a:ea typeface="Tahoma"/>
              <a:cs typeface="Tahoma"/>
              <a:sym typeface="Tahoma"/>
            </a:endParaRPr>
          </a:p>
          <a:p>
            <a:pPr marL="457200" marR="5080" lvl="0" indent="-457200" algn="l" rtl="0">
              <a:lnSpc>
                <a:spcPct val="133300"/>
              </a:lnSpc>
              <a:spcBef>
                <a:spcPts val="0"/>
              </a:spcBef>
              <a:spcAft>
                <a:spcPts val="0"/>
              </a:spcAft>
              <a:buClr>
                <a:srgbClr val="006F73"/>
              </a:buClr>
              <a:buSzPts val="4500"/>
              <a:buFont typeface="Tahoma"/>
              <a:buChar char="●"/>
            </a:pPr>
            <a:r>
              <a:rPr lang="en-US" sz="4500" b="1" i="0" u="none" strike="noStrike" cap="none">
                <a:solidFill>
                  <a:srgbClr val="006F73"/>
                </a:solidFill>
                <a:latin typeface="Tahoma"/>
                <a:ea typeface="Tahoma"/>
                <a:cs typeface="Tahoma"/>
                <a:sym typeface="Tahoma"/>
              </a:rPr>
              <a:t>Oranges - Down Arrow </a:t>
            </a:r>
            <a:r>
              <a:rPr lang="en-US" sz="4500" b="0" i="0" u="none" strike="noStrike" cap="none">
                <a:solidFill>
                  <a:srgbClr val="006F73"/>
                </a:solidFill>
                <a:latin typeface="Tahoma"/>
                <a:ea typeface="Tahoma"/>
                <a:cs typeface="Tahoma"/>
                <a:sym typeface="Tahoma"/>
              </a:rPr>
              <a:t>Key</a:t>
            </a:r>
            <a:endParaRPr sz="4500" b="0" i="0" u="none" strike="noStrike" cap="none">
              <a:solidFill>
                <a:srgbClr val="000000"/>
              </a:solidFill>
              <a:latin typeface="Tahoma"/>
              <a:ea typeface="Tahoma"/>
              <a:cs typeface="Tahoma"/>
              <a:sym typeface="Tahoma"/>
            </a:endParaRPr>
          </a:p>
        </p:txBody>
      </p:sp>
      <p:sp>
        <p:nvSpPr>
          <p:cNvPr id="382" name="Google Shape;382;p25"/>
          <p:cNvSpPr txBox="1"/>
          <p:nvPr/>
        </p:nvSpPr>
        <p:spPr>
          <a:xfrm>
            <a:off x="809200" y="1493150"/>
            <a:ext cx="17138400" cy="2395200"/>
          </a:xfrm>
          <a:prstGeom prst="rect">
            <a:avLst/>
          </a:prstGeom>
          <a:noFill/>
          <a:ln>
            <a:noFill/>
          </a:ln>
        </p:spPr>
        <p:txBody>
          <a:bodyPr spcFirstLastPara="1" wrap="square" lIns="0" tIns="12050" rIns="0" bIns="0" anchor="t" anchorCtr="0">
            <a:spAutoFit/>
          </a:bodyPr>
          <a:lstStyle/>
          <a:p>
            <a:pPr marL="12700" marR="5080" lvl="0" indent="0" algn="l" rtl="0">
              <a:lnSpc>
                <a:spcPct val="134300"/>
              </a:lnSpc>
              <a:spcBef>
                <a:spcPts val="0"/>
              </a:spcBef>
              <a:spcAft>
                <a:spcPts val="0"/>
              </a:spcAft>
              <a:buClr>
                <a:srgbClr val="000000"/>
              </a:buClr>
              <a:buSzPts val="4200"/>
              <a:buFont typeface="Arial"/>
              <a:buNone/>
            </a:pPr>
            <a:r>
              <a:rPr lang="en-US" sz="4200" b="1" i="0" u="none" strike="noStrike" cap="none">
                <a:solidFill>
                  <a:srgbClr val="006F73"/>
                </a:solidFill>
                <a:latin typeface="Tahoma"/>
                <a:ea typeface="Tahoma"/>
                <a:cs typeface="Tahoma"/>
                <a:sym typeface="Tahoma"/>
              </a:rPr>
              <a:t>Press the keyboard arrow key that corresponds with the fruit with the correct answer.</a:t>
            </a:r>
            <a:endParaRPr sz="4200" b="1" i="0" u="none" strike="noStrike" cap="none">
              <a:solidFill>
                <a:srgbClr val="006F73"/>
              </a:solidFill>
              <a:latin typeface="Tahoma"/>
              <a:ea typeface="Tahoma"/>
              <a:cs typeface="Tahoma"/>
              <a:sym typeface="Tahoma"/>
            </a:endParaRPr>
          </a:p>
          <a:p>
            <a:pPr marL="12700" marR="5080" lvl="0" indent="0" algn="l" rtl="0">
              <a:lnSpc>
                <a:spcPct val="134300"/>
              </a:lnSpc>
              <a:spcBef>
                <a:spcPts val="0"/>
              </a:spcBef>
              <a:spcAft>
                <a:spcPts val="0"/>
              </a:spcAft>
              <a:buClr>
                <a:srgbClr val="000000"/>
              </a:buClr>
              <a:buSzPts val="4200"/>
              <a:buFont typeface="Arial"/>
              <a:buNone/>
            </a:pPr>
            <a:endParaRPr sz="4200" b="0" i="0" u="none" strike="noStrike" cap="none">
              <a:solidFill>
                <a:srgbClr val="000000"/>
              </a:solidFill>
              <a:latin typeface="Tahoma"/>
              <a:ea typeface="Tahoma"/>
              <a:cs typeface="Tahoma"/>
              <a:sym typeface="Tahoma"/>
            </a:endParaRPr>
          </a:p>
        </p:txBody>
      </p:sp>
      <p:sp>
        <p:nvSpPr>
          <p:cNvPr id="383" name="Google Shape;383;p25"/>
          <p:cNvSpPr txBox="1">
            <a:spLocks noGrp="1"/>
          </p:cNvSpPr>
          <p:nvPr>
            <p:ph type="title"/>
          </p:nvPr>
        </p:nvSpPr>
        <p:spPr>
          <a:xfrm>
            <a:off x="809199" y="279600"/>
            <a:ext cx="7326600" cy="11331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7250" b="1" i="0">
                <a:latin typeface="Tahoma"/>
                <a:ea typeface="Tahoma"/>
                <a:cs typeface="Tahoma"/>
                <a:sym typeface="Tahoma"/>
              </a:rPr>
              <a:t>How To Play:</a:t>
            </a:r>
            <a:endParaRPr sz="7250">
              <a:latin typeface="Tahoma"/>
              <a:ea typeface="Tahoma"/>
              <a:cs typeface="Tahoma"/>
              <a:sym typeface="Tahoma"/>
            </a:endParaRPr>
          </a:p>
        </p:txBody>
      </p:sp>
      <p:sp>
        <p:nvSpPr>
          <p:cNvPr id="384" name="Google Shape;384;p25"/>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pic>
        <p:nvPicPr>
          <p:cNvPr id="385" name="Google Shape;385;p25"/>
          <p:cNvPicPr preferRelativeResize="0"/>
          <p:nvPr/>
        </p:nvPicPr>
        <p:blipFill rotWithShape="1">
          <a:blip r:embed="rId3">
            <a:alphaModFix/>
          </a:blip>
          <a:srcRect/>
          <a:stretch/>
        </p:blipFill>
        <p:spPr>
          <a:xfrm>
            <a:off x="8334013" y="5142737"/>
            <a:ext cx="1204200" cy="1215475"/>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8948525" y="8453625"/>
            <a:ext cx="1371601" cy="1368920"/>
          </a:xfrm>
          <a:prstGeom prst="rect">
            <a:avLst/>
          </a:prstGeom>
          <a:noFill/>
          <a:ln>
            <a:noFill/>
          </a:ln>
        </p:spPr>
      </p:pic>
      <p:pic>
        <p:nvPicPr>
          <p:cNvPr id="387" name="Google Shape;387;p25"/>
          <p:cNvPicPr preferRelativeResize="0"/>
          <p:nvPr/>
        </p:nvPicPr>
        <p:blipFill rotWithShape="1">
          <a:blip r:embed="rId5">
            <a:alphaModFix/>
          </a:blip>
          <a:srcRect/>
          <a:stretch/>
        </p:blipFill>
        <p:spPr>
          <a:xfrm>
            <a:off x="8643288" y="3030750"/>
            <a:ext cx="1001425" cy="1794350"/>
          </a:xfrm>
          <a:prstGeom prst="rect">
            <a:avLst/>
          </a:prstGeom>
          <a:noFill/>
          <a:ln>
            <a:noFill/>
          </a:ln>
        </p:spPr>
      </p:pic>
      <p:pic>
        <p:nvPicPr>
          <p:cNvPr id="388" name="Google Shape;388;p25"/>
          <p:cNvPicPr preferRelativeResize="0"/>
          <p:nvPr/>
        </p:nvPicPr>
        <p:blipFill rotWithShape="1">
          <a:blip r:embed="rId6">
            <a:alphaModFix/>
          </a:blip>
          <a:srcRect/>
          <a:stretch/>
        </p:blipFill>
        <p:spPr>
          <a:xfrm>
            <a:off x="7744325" y="6679211"/>
            <a:ext cx="1204202" cy="1538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grpSp>
        <p:nvGrpSpPr>
          <p:cNvPr id="66" name="Google Shape;66;p8"/>
          <p:cNvGrpSpPr/>
          <p:nvPr/>
        </p:nvGrpSpPr>
        <p:grpSpPr>
          <a:xfrm>
            <a:off x="-62" y="-250"/>
            <a:ext cx="18288123" cy="10287496"/>
            <a:chOff x="0" y="0"/>
            <a:chExt cx="18288123" cy="10287496"/>
          </a:xfrm>
        </p:grpSpPr>
        <p:pic>
          <p:nvPicPr>
            <p:cNvPr id="67" name="Google Shape;67;p8"/>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68" name="Google Shape;68;p8"/>
            <p:cNvSpPr/>
            <p:nvPr/>
          </p:nvSpPr>
          <p:spPr>
            <a:xfrm>
              <a:off x="0" y="14288"/>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 name="Google Shape;69;p8"/>
            <p:cNvSpPr/>
            <p:nvPr/>
          </p:nvSpPr>
          <p:spPr>
            <a:xfrm>
              <a:off x="11687933" y="8616176"/>
              <a:ext cx="6600190" cy="1671320"/>
            </a:xfrm>
            <a:custGeom>
              <a:avLst/>
              <a:gdLst/>
              <a:ahLst/>
              <a:cxnLst/>
              <a:rect l="l" t="t" r="r" b="b"/>
              <a:pathLst>
                <a:path w="6600190" h="1671320" extrusionOk="0">
                  <a:moveTo>
                    <a:pt x="6600065" y="1670823"/>
                  </a:moveTo>
                  <a:lnTo>
                    <a:pt x="0" y="1670823"/>
                  </a:lnTo>
                  <a:lnTo>
                    <a:pt x="1695661" y="715675"/>
                  </a:lnTo>
                  <a:lnTo>
                    <a:pt x="1733420" y="694934"/>
                  </a:lnTo>
                  <a:lnTo>
                    <a:pt x="1772933" y="674294"/>
                  </a:lnTo>
                  <a:lnTo>
                    <a:pt x="1814088" y="653787"/>
                  </a:lnTo>
                  <a:lnTo>
                    <a:pt x="1856771" y="633449"/>
                  </a:lnTo>
                  <a:lnTo>
                    <a:pt x="1900870" y="613315"/>
                  </a:lnTo>
                  <a:lnTo>
                    <a:pt x="1946273" y="593417"/>
                  </a:lnTo>
                  <a:lnTo>
                    <a:pt x="1992867" y="573792"/>
                  </a:lnTo>
                  <a:lnTo>
                    <a:pt x="2040540" y="554472"/>
                  </a:lnTo>
                  <a:lnTo>
                    <a:pt x="2089178" y="535494"/>
                  </a:lnTo>
                  <a:lnTo>
                    <a:pt x="2138669" y="516890"/>
                  </a:lnTo>
                  <a:lnTo>
                    <a:pt x="2188901" y="498696"/>
                  </a:lnTo>
                  <a:lnTo>
                    <a:pt x="2239760" y="480945"/>
                  </a:lnTo>
                  <a:lnTo>
                    <a:pt x="2291135" y="463672"/>
                  </a:lnTo>
                  <a:lnTo>
                    <a:pt x="2342913" y="446912"/>
                  </a:lnTo>
                  <a:lnTo>
                    <a:pt x="2394980" y="430699"/>
                  </a:lnTo>
                  <a:lnTo>
                    <a:pt x="2447225" y="415067"/>
                  </a:lnTo>
                  <a:lnTo>
                    <a:pt x="2499535" y="400051"/>
                  </a:lnTo>
                  <a:lnTo>
                    <a:pt x="2551798" y="385684"/>
                  </a:lnTo>
                  <a:lnTo>
                    <a:pt x="2603899" y="372002"/>
                  </a:lnTo>
                  <a:lnTo>
                    <a:pt x="2655728" y="359039"/>
                  </a:lnTo>
                  <a:lnTo>
                    <a:pt x="2707171" y="346829"/>
                  </a:lnTo>
                  <a:lnTo>
                    <a:pt x="2758116" y="335406"/>
                  </a:lnTo>
                  <a:lnTo>
                    <a:pt x="2808450" y="324805"/>
                  </a:lnTo>
                  <a:lnTo>
                    <a:pt x="2858060" y="315061"/>
                  </a:lnTo>
                  <a:lnTo>
                    <a:pt x="2906835" y="306207"/>
                  </a:lnTo>
                  <a:lnTo>
                    <a:pt x="2954660" y="298278"/>
                  </a:lnTo>
                  <a:lnTo>
                    <a:pt x="3001425" y="291309"/>
                  </a:lnTo>
                  <a:lnTo>
                    <a:pt x="3047015" y="285334"/>
                  </a:lnTo>
                  <a:lnTo>
                    <a:pt x="3091319" y="280386"/>
                  </a:lnTo>
                  <a:lnTo>
                    <a:pt x="3134224" y="276501"/>
                  </a:lnTo>
                  <a:lnTo>
                    <a:pt x="6600065" y="0"/>
                  </a:lnTo>
                  <a:lnTo>
                    <a:pt x="6600065" y="1670823"/>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0" name="Google Shape;70;p8"/>
          <p:cNvSpPr txBox="1"/>
          <p:nvPr/>
        </p:nvSpPr>
        <p:spPr>
          <a:xfrm>
            <a:off x="763600" y="1901050"/>
            <a:ext cx="11127900" cy="8386200"/>
          </a:xfrm>
          <a:prstGeom prst="rect">
            <a:avLst/>
          </a:prstGeom>
          <a:noFill/>
          <a:ln>
            <a:noFill/>
          </a:ln>
        </p:spPr>
        <p:txBody>
          <a:bodyPr spcFirstLastPara="1" wrap="square" lIns="0" tIns="12700" rIns="0" bIns="0" anchor="t" anchorCtr="0">
            <a:spAutoFit/>
          </a:bodyPr>
          <a:lstStyle/>
          <a:p>
            <a:pPr marL="457200" marR="4318000" indent="-431800">
              <a:lnSpc>
                <a:spcPct val="200000"/>
              </a:lnSpc>
              <a:buClr>
                <a:srgbClr val="006F73"/>
              </a:buClr>
              <a:buSzPts val="3200"/>
              <a:buFont typeface="Verdana"/>
              <a:buChar char="●"/>
            </a:pPr>
            <a:r>
              <a:rPr lang="en-US" sz="3000" b="1" i="0" u="none" strike="noStrike" cap="none" dirty="0">
                <a:solidFill>
                  <a:srgbClr val="006F73"/>
                </a:solidFill>
                <a:latin typeface="Verdana"/>
                <a:ea typeface="Verdana"/>
                <a:cs typeface="Verdana"/>
                <a:sym typeface="Verdana"/>
              </a:rPr>
              <a:t>Pre-survey</a:t>
            </a:r>
            <a:r>
              <a:rPr lang="en-US" sz="3000" b="1" dirty="0">
                <a:solidFill>
                  <a:srgbClr val="006F73"/>
                </a:solidFill>
                <a:latin typeface="Verdana"/>
                <a:ea typeface="Verdana"/>
                <a:cs typeface="Verdana"/>
                <a:sym typeface="Verdana"/>
              </a:rPr>
              <a:t> </a:t>
            </a:r>
            <a:endParaRPr lang="en-US" sz="3000" b="1" i="0" u="none" strike="noStrike" cap="none">
              <a:solidFill>
                <a:srgbClr val="006F73"/>
              </a:solidFill>
              <a:latin typeface="Verdana"/>
              <a:ea typeface="Verdana"/>
              <a:cs typeface="Verdana"/>
            </a:endParaRPr>
          </a:p>
          <a:p>
            <a:pPr marL="457200" marR="4318000" indent="-431800">
              <a:lnSpc>
                <a:spcPct val="200000"/>
              </a:lnSpc>
              <a:buClr>
                <a:srgbClr val="006F73"/>
              </a:buClr>
              <a:buSzPts val="3200"/>
              <a:buFont typeface="Verdana"/>
              <a:buChar char="●"/>
            </a:pPr>
            <a:r>
              <a:rPr lang="en-US" sz="3000" b="1" i="0" u="none" strike="noStrike" cap="none" dirty="0">
                <a:solidFill>
                  <a:srgbClr val="006F73"/>
                </a:solidFill>
                <a:latin typeface="Verdana"/>
                <a:ea typeface="Verdana"/>
                <a:cs typeface="Verdana"/>
                <a:sym typeface="Verdana"/>
              </a:rPr>
              <a:t>What is TAP?</a:t>
            </a:r>
            <a:r>
              <a:rPr lang="en-US" sz="3000" b="1" dirty="0">
                <a:solidFill>
                  <a:srgbClr val="006F73"/>
                </a:solidFill>
                <a:latin typeface="Verdana"/>
                <a:ea typeface="Verdana"/>
                <a:cs typeface="Verdana"/>
                <a:sym typeface="Verdana"/>
              </a:rPr>
              <a:t>  </a:t>
            </a:r>
            <a:endParaRPr sz="3000" b="1" i="0" u="none" strike="noStrike" cap="none">
              <a:solidFill>
                <a:srgbClr val="006F73"/>
              </a:solidFill>
              <a:latin typeface="Verdana"/>
              <a:ea typeface="Verdana"/>
              <a:cs typeface="Verdana"/>
            </a:endParaRPr>
          </a:p>
          <a:p>
            <a:pPr marL="457200" marR="4318000" indent="-431800">
              <a:lnSpc>
                <a:spcPct val="200000"/>
              </a:lnSpc>
              <a:buClr>
                <a:srgbClr val="006F73"/>
              </a:buClr>
              <a:buSzPts val="3200"/>
              <a:buFont typeface="Verdana"/>
              <a:buChar char="●"/>
            </a:pPr>
            <a:r>
              <a:rPr lang="en-US" sz="3000" b="1" i="0" u="none" strike="noStrike" cap="none" dirty="0">
                <a:solidFill>
                  <a:srgbClr val="006F73"/>
                </a:solidFill>
                <a:latin typeface="Verdana"/>
                <a:ea typeface="Verdana"/>
                <a:cs typeface="Verdana"/>
                <a:sym typeface="Verdana"/>
              </a:rPr>
              <a:t>Our mission</a:t>
            </a:r>
            <a:r>
              <a:rPr lang="en-US" sz="3000" b="1" dirty="0">
                <a:solidFill>
                  <a:srgbClr val="006F73"/>
                </a:solidFill>
                <a:latin typeface="Verdana"/>
                <a:ea typeface="Verdana"/>
                <a:cs typeface="Verdana"/>
                <a:sym typeface="Verdana"/>
              </a:rPr>
              <a:t>  </a:t>
            </a:r>
            <a:endParaRPr sz="3000" b="1" i="0" u="none" strike="noStrike" cap="none">
              <a:solidFill>
                <a:srgbClr val="006F73"/>
              </a:solidFill>
              <a:latin typeface="Verdana"/>
              <a:ea typeface="Verdana"/>
              <a:cs typeface="Verdana"/>
            </a:endParaRPr>
          </a:p>
          <a:p>
            <a:pPr marL="457200" marR="4318000" indent="-431800">
              <a:lnSpc>
                <a:spcPct val="200000"/>
              </a:lnSpc>
              <a:buClr>
                <a:srgbClr val="006F73"/>
              </a:buClr>
              <a:buSzPts val="3200"/>
              <a:buFont typeface="Verdana"/>
              <a:buChar char="●"/>
            </a:pPr>
            <a:r>
              <a:rPr lang="en-US" sz="3000" b="1" i="0" u="none" strike="noStrike" cap="none" dirty="0">
                <a:solidFill>
                  <a:srgbClr val="006F73"/>
                </a:solidFill>
                <a:latin typeface="Verdana"/>
                <a:ea typeface="Verdana"/>
                <a:cs typeface="Verdana"/>
                <a:sym typeface="Verdana"/>
              </a:rPr>
              <a:t>Meet the Team</a:t>
            </a:r>
            <a:r>
              <a:rPr lang="en-US" sz="3000" b="1" dirty="0">
                <a:solidFill>
                  <a:srgbClr val="006F73"/>
                </a:solidFill>
                <a:latin typeface="Verdana"/>
                <a:ea typeface="Verdana"/>
                <a:cs typeface="Verdana"/>
                <a:sym typeface="Verdana"/>
              </a:rPr>
              <a:t>   </a:t>
            </a:r>
            <a:endParaRPr sz="3000" b="1" i="0" u="none" strike="noStrike" cap="none">
              <a:solidFill>
                <a:srgbClr val="006F73"/>
              </a:solidFill>
              <a:latin typeface="Verdana"/>
              <a:ea typeface="Verdana"/>
              <a:cs typeface="Verdana"/>
            </a:endParaRPr>
          </a:p>
          <a:p>
            <a:pPr marL="457200" marR="4318000" lvl="0" indent="-431800" algn="l" rtl="0">
              <a:lnSpc>
                <a:spcPct val="200000"/>
              </a:lnSpc>
              <a:spcBef>
                <a:spcPts val="0"/>
              </a:spcBef>
              <a:spcAft>
                <a:spcPts val="0"/>
              </a:spcAft>
              <a:buClr>
                <a:srgbClr val="006F73"/>
              </a:buClr>
              <a:buSzPts val="3200"/>
              <a:buFont typeface="Verdana"/>
              <a:buChar char="●"/>
            </a:pPr>
            <a:r>
              <a:rPr lang="en-US" sz="3000" b="1" i="0" u="none" strike="noStrike" cap="none" dirty="0">
                <a:solidFill>
                  <a:srgbClr val="006F73"/>
                </a:solidFill>
                <a:latin typeface="Verdana"/>
                <a:ea typeface="Verdana"/>
                <a:cs typeface="Verdana"/>
                <a:sym typeface="Verdana"/>
              </a:rPr>
              <a:t>Variables</a:t>
            </a:r>
            <a:endParaRPr sz="3000" b="0" i="0" u="none" strike="noStrike" cap="none" dirty="0">
              <a:solidFill>
                <a:srgbClr val="000000"/>
              </a:solidFill>
              <a:latin typeface="Verdana"/>
              <a:ea typeface="Verdana"/>
              <a:cs typeface="Verdana"/>
            </a:endParaRPr>
          </a:p>
          <a:p>
            <a:pPr marL="457200" marR="5080" indent="-431800">
              <a:lnSpc>
                <a:spcPct val="200000"/>
              </a:lnSpc>
              <a:buClr>
                <a:srgbClr val="006F73"/>
              </a:buClr>
              <a:buSzPts val="3200"/>
              <a:buFont typeface="Verdana"/>
              <a:buChar char="●"/>
            </a:pPr>
            <a:r>
              <a:rPr lang="en-US" sz="3000" b="1" i="0" u="none" strike="noStrike" cap="none" dirty="0">
                <a:solidFill>
                  <a:srgbClr val="006F73"/>
                </a:solidFill>
                <a:latin typeface="Verdana"/>
                <a:ea typeface="Verdana"/>
                <a:cs typeface="Verdana"/>
                <a:sym typeface="Verdana"/>
              </a:rPr>
              <a:t>Test what you've learned in Fruit Rain</a:t>
            </a:r>
            <a:r>
              <a:rPr lang="en-US" sz="3000" b="1" dirty="0">
                <a:solidFill>
                  <a:srgbClr val="006F73"/>
                </a:solidFill>
                <a:latin typeface="Verdana"/>
                <a:ea typeface="Verdana"/>
                <a:cs typeface="Verdana"/>
                <a:sym typeface="Verdana"/>
              </a:rPr>
              <a:t>  </a:t>
            </a:r>
            <a:endParaRPr sz="3000" b="1" i="0" u="none" strike="noStrike" cap="none">
              <a:solidFill>
                <a:srgbClr val="006F73"/>
              </a:solidFill>
              <a:latin typeface="Verdana"/>
              <a:ea typeface="Verdana"/>
              <a:cs typeface="Verdana"/>
            </a:endParaRPr>
          </a:p>
          <a:p>
            <a:pPr marL="457200" marR="5080" lvl="0" indent="-431800" algn="l" rtl="0">
              <a:lnSpc>
                <a:spcPct val="200000"/>
              </a:lnSpc>
              <a:spcBef>
                <a:spcPts val="0"/>
              </a:spcBef>
              <a:spcAft>
                <a:spcPts val="0"/>
              </a:spcAft>
              <a:buClr>
                <a:srgbClr val="006F73"/>
              </a:buClr>
              <a:buSzPts val="3200"/>
              <a:buFont typeface="Verdana"/>
              <a:buChar char="●"/>
            </a:pPr>
            <a:r>
              <a:rPr lang="en-US" sz="3000" b="1" i="0" u="none" strike="noStrike" cap="none" dirty="0">
                <a:solidFill>
                  <a:srgbClr val="006F73"/>
                </a:solidFill>
                <a:latin typeface="Verdana"/>
                <a:ea typeface="Verdana"/>
                <a:cs typeface="Verdana"/>
                <a:sym typeface="Verdana"/>
              </a:rPr>
              <a:t>Change the game code a little</a:t>
            </a:r>
            <a:endParaRPr sz="3000" b="0" i="0" u="none" strike="noStrike" cap="none" dirty="0">
              <a:solidFill>
                <a:srgbClr val="000000"/>
              </a:solidFill>
              <a:latin typeface="Verdana"/>
              <a:ea typeface="Verdana"/>
              <a:cs typeface="Verdana"/>
            </a:endParaRPr>
          </a:p>
          <a:p>
            <a:pPr marL="457200" marR="1817370" indent="-431800">
              <a:lnSpc>
                <a:spcPct val="200000"/>
              </a:lnSpc>
              <a:buClr>
                <a:srgbClr val="006F73"/>
              </a:buClr>
              <a:buSzPts val="3200"/>
              <a:buFont typeface="Verdana"/>
              <a:buChar char="●"/>
            </a:pPr>
            <a:r>
              <a:rPr lang="en-US" sz="3000" b="1" i="0" u="none" strike="noStrike" cap="none" dirty="0">
                <a:solidFill>
                  <a:srgbClr val="006F73"/>
                </a:solidFill>
                <a:latin typeface="Verdana"/>
                <a:ea typeface="Verdana"/>
                <a:cs typeface="Verdana"/>
                <a:sym typeface="Verdana"/>
              </a:rPr>
              <a:t>What we hoped you learned</a:t>
            </a:r>
            <a:r>
              <a:rPr lang="en-US" sz="3000" b="1" dirty="0">
                <a:solidFill>
                  <a:srgbClr val="006F73"/>
                </a:solidFill>
                <a:latin typeface="Verdana"/>
                <a:ea typeface="Verdana"/>
                <a:cs typeface="Verdana"/>
                <a:sym typeface="Verdana"/>
              </a:rPr>
              <a:t>  </a:t>
            </a:r>
            <a:endParaRPr sz="3000" b="1" i="0" u="none" strike="noStrike" cap="none">
              <a:solidFill>
                <a:srgbClr val="006F73"/>
              </a:solidFill>
              <a:latin typeface="Verdana"/>
              <a:ea typeface="Verdana"/>
              <a:cs typeface="Verdana"/>
            </a:endParaRPr>
          </a:p>
          <a:p>
            <a:pPr marL="457200" marR="1817370" lvl="0" indent="-431800" algn="l" rtl="0">
              <a:lnSpc>
                <a:spcPct val="200000"/>
              </a:lnSpc>
              <a:spcBef>
                <a:spcPts val="0"/>
              </a:spcBef>
              <a:spcAft>
                <a:spcPts val="0"/>
              </a:spcAft>
              <a:buClr>
                <a:srgbClr val="006F73"/>
              </a:buClr>
              <a:buSzPts val="3200"/>
              <a:buFont typeface="Verdana"/>
              <a:buChar char="●"/>
            </a:pPr>
            <a:r>
              <a:rPr lang="en-US" sz="3000" b="1" i="0" u="none" strike="noStrike" cap="none" dirty="0">
                <a:solidFill>
                  <a:srgbClr val="006F73"/>
                </a:solidFill>
                <a:latin typeface="Verdana"/>
                <a:ea typeface="Verdana"/>
                <a:cs typeface="Verdana"/>
                <a:sym typeface="Verdana"/>
              </a:rPr>
              <a:t>Post-survey</a:t>
            </a:r>
            <a:endParaRPr sz="3000" b="0" i="0" u="none" strike="noStrike" cap="none" dirty="0">
              <a:solidFill>
                <a:srgbClr val="000000"/>
              </a:solidFill>
              <a:latin typeface="Verdana"/>
              <a:ea typeface="Verdana"/>
              <a:cs typeface="Verdana"/>
              <a:sym typeface="Verdana"/>
            </a:endParaRPr>
          </a:p>
        </p:txBody>
      </p:sp>
      <p:sp>
        <p:nvSpPr>
          <p:cNvPr id="71" name="Google Shape;71;p8"/>
          <p:cNvSpPr txBox="1">
            <a:spLocks noGrp="1"/>
          </p:cNvSpPr>
          <p:nvPr>
            <p:ph type="title"/>
          </p:nvPr>
        </p:nvSpPr>
        <p:spPr>
          <a:xfrm>
            <a:off x="763606" y="195700"/>
            <a:ext cx="6705300" cy="1374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8850" b="1" i="0">
                <a:latin typeface="Verdana"/>
                <a:ea typeface="Verdana"/>
                <a:cs typeface="Verdana"/>
                <a:sym typeface="Verdana"/>
              </a:rPr>
              <a:t>Agenda</a:t>
            </a:r>
            <a:endParaRPr sz="8850">
              <a:latin typeface="Verdana"/>
              <a:ea typeface="Verdana"/>
              <a:cs typeface="Verdana"/>
              <a:sym typeface="Verdana"/>
            </a:endParaRPr>
          </a:p>
        </p:txBody>
      </p:sp>
      <p:sp>
        <p:nvSpPr>
          <p:cNvPr id="72" name="Google Shape;72;p8"/>
          <p:cNvSpPr txBox="1"/>
          <p:nvPr/>
        </p:nvSpPr>
        <p:spPr>
          <a:xfrm>
            <a:off x="16383993" y="9257094"/>
            <a:ext cx="1371600" cy="330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AABA5"/>
                </a:solidFill>
                <a:latin typeface="Verdana"/>
                <a:ea typeface="Verdana"/>
                <a:cs typeface="Verdana"/>
                <a:sym typeface="Verdana"/>
              </a:rPr>
              <a:t>FRUIT RAIN</a:t>
            </a:r>
            <a:endParaRPr sz="2000" b="0" i="0" u="none" strike="noStrike" cap="none">
              <a:solidFill>
                <a:srgbClr val="000000"/>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6"/>
          <p:cNvSpPr txBox="1">
            <a:spLocks noGrp="1"/>
          </p:cNvSpPr>
          <p:nvPr>
            <p:ph type="ctrTitle"/>
          </p:nvPr>
        </p:nvSpPr>
        <p:spPr>
          <a:xfrm>
            <a:off x="391100" y="315711"/>
            <a:ext cx="17505900" cy="1428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Let's apply what we've learned</a:t>
            </a:r>
            <a:endParaRPr/>
          </a:p>
        </p:txBody>
      </p:sp>
      <p:sp>
        <p:nvSpPr>
          <p:cNvPr id="394" name="Google Shape;394;p26"/>
          <p:cNvSpPr txBox="1"/>
          <p:nvPr/>
        </p:nvSpPr>
        <p:spPr>
          <a:xfrm>
            <a:off x="2928350" y="3530834"/>
            <a:ext cx="12431400" cy="2783400"/>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6000"/>
              <a:buFont typeface="Arial"/>
              <a:buNone/>
            </a:pPr>
            <a:r>
              <a:rPr lang="en-US" sz="6000" b="1" i="0" u="none" strike="noStrike" cap="none" dirty="0">
                <a:solidFill>
                  <a:srgbClr val="006F73"/>
                </a:solidFill>
                <a:latin typeface="Verdana"/>
                <a:ea typeface="Verdana"/>
                <a:cs typeface="Verdana"/>
                <a:sym typeface="Verdana"/>
              </a:rPr>
              <a:t>Let's </a:t>
            </a:r>
            <a:r>
              <a:rPr lang="en-US" sz="6000" b="1" i="0" strike="noStrike" cap="none" dirty="0">
                <a:solidFill>
                  <a:srgbClr val="006F73"/>
                </a:solidFill>
                <a:latin typeface="Verdana"/>
                <a:ea typeface="Verdana"/>
                <a:cs typeface="Verdana"/>
                <a:sym typeface="Verdana"/>
              </a:rPr>
              <a:t>look</a:t>
            </a:r>
            <a:r>
              <a:rPr lang="en-US" sz="6000" b="1" i="0" u="none" strike="noStrike" cap="none" dirty="0">
                <a:solidFill>
                  <a:srgbClr val="006F73"/>
                </a:solidFill>
                <a:latin typeface="Verdana"/>
                <a:ea typeface="Verdana"/>
                <a:cs typeface="Verdana"/>
                <a:sym typeface="Verdana"/>
              </a:rPr>
              <a:t> at the game's code and change a few things</a:t>
            </a:r>
            <a:endParaRPr sz="6000" b="1" i="0" u="none" strike="noStrike" cap="none" dirty="0">
              <a:solidFill>
                <a:srgbClr val="000000"/>
              </a:solidFill>
              <a:latin typeface="Verdana"/>
              <a:ea typeface="Verdana"/>
              <a:cs typeface="Verdana"/>
              <a:sym typeface="Verdana"/>
            </a:endParaRPr>
          </a:p>
        </p:txBody>
      </p:sp>
      <p:sp>
        <p:nvSpPr>
          <p:cNvPr id="395" name="Google Shape;395;p26"/>
          <p:cNvSpPr/>
          <p:nvPr/>
        </p:nvSpPr>
        <p:spPr>
          <a:xfrm>
            <a:off x="11687923" y="8616171"/>
            <a:ext cx="6600190" cy="1671320"/>
          </a:xfrm>
          <a:custGeom>
            <a:avLst/>
            <a:gdLst/>
            <a:ahLst/>
            <a:cxnLst/>
            <a:rect l="l" t="t" r="r" b="b"/>
            <a:pathLst>
              <a:path w="6600190" h="1671320" extrusionOk="0">
                <a:moveTo>
                  <a:pt x="6600075" y="1670828"/>
                </a:moveTo>
                <a:lnTo>
                  <a:pt x="0" y="1670828"/>
                </a:lnTo>
                <a:lnTo>
                  <a:pt x="1695671" y="715675"/>
                </a:lnTo>
                <a:lnTo>
                  <a:pt x="1733430" y="694934"/>
                </a:lnTo>
                <a:lnTo>
                  <a:pt x="1772943" y="674293"/>
                </a:lnTo>
                <a:lnTo>
                  <a:pt x="1814098" y="653787"/>
                </a:lnTo>
                <a:lnTo>
                  <a:pt x="1856781" y="633449"/>
                </a:lnTo>
                <a:lnTo>
                  <a:pt x="1900880" y="613314"/>
                </a:lnTo>
                <a:lnTo>
                  <a:pt x="1946283" y="593417"/>
                </a:lnTo>
                <a:lnTo>
                  <a:pt x="1992877" y="573791"/>
                </a:lnTo>
                <a:lnTo>
                  <a:pt x="2040550" y="554472"/>
                </a:lnTo>
                <a:lnTo>
                  <a:pt x="2089188" y="535494"/>
                </a:lnTo>
                <a:lnTo>
                  <a:pt x="2138679" y="516890"/>
                </a:lnTo>
                <a:lnTo>
                  <a:pt x="2188911" y="498695"/>
                </a:lnTo>
                <a:lnTo>
                  <a:pt x="2239770" y="480945"/>
                </a:lnTo>
                <a:lnTo>
                  <a:pt x="2291145" y="463672"/>
                </a:lnTo>
                <a:lnTo>
                  <a:pt x="2342923" y="446912"/>
                </a:lnTo>
                <a:lnTo>
                  <a:pt x="2394990" y="430699"/>
                </a:lnTo>
                <a:lnTo>
                  <a:pt x="2447235" y="415067"/>
                </a:lnTo>
                <a:lnTo>
                  <a:pt x="2499545" y="400050"/>
                </a:lnTo>
                <a:lnTo>
                  <a:pt x="2551807" y="385684"/>
                </a:lnTo>
                <a:lnTo>
                  <a:pt x="2603909" y="372002"/>
                </a:lnTo>
                <a:lnTo>
                  <a:pt x="2655738" y="359039"/>
                </a:lnTo>
                <a:lnTo>
                  <a:pt x="2707181" y="346829"/>
                </a:lnTo>
                <a:lnTo>
                  <a:pt x="2758126" y="335406"/>
                </a:lnTo>
                <a:lnTo>
                  <a:pt x="2808460" y="324805"/>
                </a:lnTo>
                <a:lnTo>
                  <a:pt x="2858070" y="315061"/>
                </a:lnTo>
                <a:lnTo>
                  <a:pt x="2906845" y="306207"/>
                </a:lnTo>
                <a:lnTo>
                  <a:pt x="2954670" y="298278"/>
                </a:lnTo>
                <a:lnTo>
                  <a:pt x="3001435" y="291309"/>
                </a:lnTo>
                <a:lnTo>
                  <a:pt x="3047025" y="285333"/>
                </a:lnTo>
                <a:lnTo>
                  <a:pt x="3091329" y="280386"/>
                </a:lnTo>
                <a:lnTo>
                  <a:pt x="3134234" y="276501"/>
                </a:lnTo>
                <a:lnTo>
                  <a:pt x="6600075" y="0"/>
                </a:lnTo>
                <a:lnTo>
                  <a:pt x="6600075" y="1670828"/>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p26"/>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6"/>
          <p:cNvSpPr txBox="1">
            <a:spLocks noGrp="1"/>
          </p:cNvSpPr>
          <p:nvPr>
            <p:ph type="ctrTitle"/>
          </p:nvPr>
        </p:nvSpPr>
        <p:spPr>
          <a:xfrm>
            <a:off x="391100" y="315711"/>
            <a:ext cx="17505900" cy="1428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Let's apply what we've learned</a:t>
            </a:r>
            <a:endParaRPr/>
          </a:p>
        </p:txBody>
      </p:sp>
      <p:pic>
        <p:nvPicPr>
          <p:cNvPr id="3" name="Fruit Rain - Apply what we've learned">
            <a:hlinkClick r:id="" action="ppaction://media"/>
            <a:extLst>
              <a:ext uri="{FF2B5EF4-FFF2-40B4-BE49-F238E27FC236}">
                <a16:creationId xmlns:a16="http://schemas.microsoft.com/office/drawing/2014/main" id="{18FF3DDD-DBA3-B460-C1F6-B3410096B9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78" y="-6179"/>
            <a:ext cx="18275643" cy="10299356"/>
          </a:xfrm>
          <a:prstGeom prst="rect">
            <a:avLst/>
          </a:prstGeom>
        </p:spPr>
      </p:pic>
    </p:spTree>
    <p:extLst>
      <p:ext uri="{BB962C8B-B14F-4D97-AF65-F5344CB8AC3E}">
        <p14:creationId xmlns:p14="http://schemas.microsoft.com/office/powerpoint/2010/main" val="239849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7"/>
          <p:cNvSpPr txBox="1"/>
          <p:nvPr/>
        </p:nvSpPr>
        <p:spPr>
          <a:xfrm>
            <a:off x="1071154" y="2737940"/>
            <a:ext cx="11316900" cy="5235600"/>
          </a:xfrm>
          <a:prstGeom prst="rect">
            <a:avLst/>
          </a:prstGeom>
          <a:noFill/>
          <a:ln>
            <a:noFill/>
          </a:ln>
        </p:spPr>
        <p:txBody>
          <a:bodyPr spcFirstLastPara="1" wrap="square" lIns="0" tIns="12700" rIns="0" bIns="0" anchor="t" anchorCtr="0">
            <a:spAutoFit/>
          </a:bodyPr>
          <a:lstStyle/>
          <a:p>
            <a:pPr marL="12700" marR="5080" lvl="0" indent="0" algn="l" rtl="0">
              <a:lnSpc>
                <a:spcPct val="132600"/>
              </a:lnSpc>
              <a:spcBef>
                <a:spcPts val="0"/>
              </a:spcBef>
              <a:spcAft>
                <a:spcPts val="0"/>
              </a:spcAft>
              <a:buClr>
                <a:srgbClr val="000000"/>
              </a:buClr>
              <a:buSzPts val="3300"/>
              <a:buFont typeface="Arial"/>
              <a:buNone/>
            </a:pPr>
            <a:r>
              <a:rPr lang="en-US" sz="3300" b="1" i="0" u="none" strike="noStrike" cap="none">
                <a:solidFill>
                  <a:srgbClr val="006F73"/>
                </a:solidFill>
                <a:latin typeface="Tahoma"/>
                <a:ea typeface="Tahoma"/>
                <a:cs typeface="Tahoma"/>
                <a:sym typeface="Tahoma"/>
              </a:rPr>
              <a:t>We hoped that by teaching you the fundamentals of  coding, such as variables, you were able to get your foot in the door and see how much fun it can be. You now have a great story to tell when people ask you if you know how to code. You may inform them that you do! If you're interested in learning more about programming, your first step would be to take ITEC 2120 or ITEC 2140.</a:t>
            </a:r>
            <a:endParaRPr sz="3300" b="0" i="0" u="none" strike="noStrike" cap="none">
              <a:solidFill>
                <a:srgbClr val="000000"/>
              </a:solidFill>
              <a:latin typeface="Tahoma"/>
              <a:ea typeface="Tahoma"/>
              <a:cs typeface="Tahoma"/>
              <a:sym typeface="Tahoma"/>
            </a:endParaRPr>
          </a:p>
        </p:txBody>
      </p:sp>
      <p:sp>
        <p:nvSpPr>
          <p:cNvPr id="402" name="Google Shape;402;p27"/>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
        <p:nvSpPr>
          <p:cNvPr id="403" name="Google Shape;403;p27"/>
          <p:cNvSpPr txBox="1">
            <a:spLocks noGrp="1"/>
          </p:cNvSpPr>
          <p:nvPr>
            <p:ph type="title"/>
          </p:nvPr>
        </p:nvSpPr>
        <p:spPr>
          <a:xfrm>
            <a:off x="1071150" y="358775"/>
            <a:ext cx="15762300" cy="1374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8850" b="1" i="0">
                <a:latin typeface="Tahoma"/>
                <a:ea typeface="Tahoma"/>
                <a:cs typeface="Tahoma"/>
                <a:sym typeface="Tahoma"/>
              </a:rPr>
              <a:t>What we hope you learned.</a:t>
            </a:r>
            <a:endParaRPr sz="8850">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8"/>
          <p:cNvSpPr/>
          <p:nvPr/>
        </p:nvSpPr>
        <p:spPr>
          <a:xfrm>
            <a:off x="12705024" y="2045219"/>
            <a:ext cx="4648200" cy="4648200"/>
          </a:xfrm>
          <a:custGeom>
            <a:avLst/>
            <a:gdLst/>
            <a:ahLst/>
            <a:cxnLst/>
            <a:rect l="l" t="t" r="r" b="b"/>
            <a:pathLst>
              <a:path w="4648200" h="4648200" extrusionOk="0">
                <a:moveTo>
                  <a:pt x="4434757" y="4648199"/>
                </a:moveTo>
                <a:lnTo>
                  <a:pt x="2312629" y="4648199"/>
                </a:lnTo>
                <a:lnTo>
                  <a:pt x="2324849" y="4559299"/>
                </a:lnTo>
                <a:lnTo>
                  <a:pt x="2333524" y="4508499"/>
                </a:lnTo>
                <a:lnTo>
                  <a:pt x="2344994" y="4457699"/>
                </a:lnTo>
                <a:lnTo>
                  <a:pt x="2359181" y="4406899"/>
                </a:lnTo>
                <a:lnTo>
                  <a:pt x="2376007" y="4356099"/>
                </a:lnTo>
                <a:lnTo>
                  <a:pt x="2395391" y="4317999"/>
                </a:lnTo>
                <a:lnTo>
                  <a:pt x="2417256" y="4267199"/>
                </a:lnTo>
                <a:lnTo>
                  <a:pt x="2441522" y="4229099"/>
                </a:lnTo>
                <a:lnTo>
                  <a:pt x="2468110" y="4190999"/>
                </a:lnTo>
                <a:lnTo>
                  <a:pt x="2496942" y="4152899"/>
                </a:lnTo>
                <a:lnTo>
                  <a:pt x="2527939" y="4114799"/>
                </a:lnTo>
                <a:lnTo>
                  <a:pt x="2561021" y="4076699"/>
                </a:lnTo>
                <a:lnTo>
                  <a:pt x="2596109" y="4038599"/>
                </a:lnTo>
                <a:lnTo>
                  <a:pt x="2633126" y="4013199"/>
                </a:lnTo>
                <a:lnTo>
                  <a:pt x="2671991" y="3975099"/>
                </a:lnTo>
                <a:lnTo>
                  <a:pt x="2712626" y="3949699"/>
                </a:lnTo>
                <a:lnTo>
                  <a:pt x="2754952" y="3924299"/>
                </a:lnTo>
                <a:lnTo>
                  <a:pt x="2798891" y="3898899"/>
                </a:lnTo>
                <a:lnTo>
                  <a:pt x="2756485" y="3886199"/>
                </a:lnTo>
                <a:lnTo>
                  <a:pt x="2715039" y="3860799"/>
                </a:lnTo>
                <a:lnTo>
                  <a:pt x="2674591" y="3835399"/>
                </a:lnTo>
                <a:lnTo>
                  <a:pt x="2635181" y="3809999"/>
                </a:lnTo>
                <a:lnTo>
                  <a:pt x="2596845" y="3771899"/>
                </a:lnTo>
                <a:lnTo>
                  <a:pt x="2559623" y="3746499"/>
                </a:lnTo>
                <a:lnTo>
                  <a:pt x="2523553" y="3721099"/>
                </a:lnTo>
                <a:lnTo>
                  <a:pt x="2488674" y="3682999"/>
                </a:lnTo>
                <a:lnTo>
                  <a:pt x="2455023" y="3644899"/>
                </a:lnTo>
                <a:lnTo>
                  <a:pt x="2422639" y="3619499"/>
                </a:lnTo>
                <a:lnTo>
                  <a:pt x="2391561" y="3581399"/>
                </a:lnTo>
                <a:lnTo>
                  <a:pt x="2361827" y="3543299"/>
                </a:lnTo>
                <a:lnTo>
                  <a:pt x="2333475" y="3505199"/>
                </a:lnTo>
                <a:lnTo>
                  <a:pt x="2306544" y="3467099"/>
                </a:lnTo>
                <a:lnTo>
                  <a:pt x="2281073" y="3416299"/>
                </a:lnTo>
                <a:lnTo>
                  <a:pt x="2257099" y="3378199"/>
                </a:lnTo>
                <a:lnTo>
                  <a:pt x="2234660" y="3340099"/>
                </a:lnTo>
                <a:lnTo>
                  <a:pt x="2213797" y="3289299"/>
                </a:lnTo>
                <a:lnTo>
                  <a:pt x="2194546" y="3251199"/>
                </a:lnTo>
                <a:lnTo>
                  <a:pt x="2176946" y="3200399"/>
                </a:lnTo>
                <a:lnTo>
                  <a:pt x="2161036" y="3162299"/>
                </a:lnTo>
                <a:lnTo>
                  <a:pt x="2146853" y="3111499"/>
                </a:lnTo>
                <a:lnTo>
                  <a:pt x="2134437" y="3060699"/>
                </a:lnTo>
                <a:lnTo>
                  <a:pt x="2123826" y="3022599"/>
                </a:lnTo>
                <a:lnTo>
                  <a:pt x="2115058" y="2971799"/>
                </a:lnTo>
                <a:lnTo>
                  <a:pt x="2108172" y="2920999"/>
                </a:lnTo>
                <a:lnTo>
                  <a:pt x="2103206" y="2870199"/>
                </a:lnTo>
                <a:lnTo>
                  <a:pt x="2100198" y="2819399"/>
                </a:lnTo>
                <a:lnTo>
                  <a:pt x="2099187" y="2768599"/>
                </a:lnTo>
                <a:lnTo>
                  <a:pt x="2099187" y="2387599"/>
                </a:lnTo>
                <a:lnTo>
                  <a:pt x="102593" y="2387599"/>
                </a:lnTo>
                <a:lnTo>
                  <a:pt x="61439" y="2362199"/>
                </a:lnTo>
                <a:lnTo>
                  <a:pt x="28963" y="2336799"/>
                </a:lnTo>
                <a:lnTo>
                  <a:pt x="7655" y="2285999"/>
                </a:lnTo>
                <a:lnTo>
                  <a:pt x="0" y="2247899"/>
                </a:lnTo>
                <a:lnTo>
                  <a:pt x="0" y="444499"/>
                </a:lnTo>
                <a:lnTo>
                  <a:pt x="7655" y="393699"/>
                </a:lnTo>
                <a:lnTo>
                  <a:pt x="28963" y="355599"/>
                </a:lnTo>
                <a:lnTo>
                  <a:pt x="61439" y="317499"/>
                </a:lnTo>
                <a:lnTo>
                  <a:pt x="102593" y="304799"/>
                </a:lnTo>
                <a:lnTo>
                  <a:pt x="149941" y="292099"/>
                </a:lnTo>
                <a:lnTo>
                  <a:pt x="299883" y="292099"/>
                </a:lnTo>
                <a:lnTo>
                  <a:pt x="299883" y="139699"/>
                </a:lnTo>
                <a:lnTo>
                  <a:pt x="307539" y="101599"/>
                </a:lnTo>
                <a:lnTo>
                  <a:pt x="328847" y="50799"/>
                </a:lnTo>
                <a:lnTo>
                  <a:pt x="361322" y="25399"/>
                </a:lnTo>
                <a:lnTo>
                  <a:pt x="402477" y="0"/>
                </a:lnTo>
                <a:lnTo>
                  <a:pt x="1160583" y="0"/>
                </a:lnTo>
                <a:lnTo>
                  <a:pt x="1254676" y="25399"/>
                </a:lnTo>
                <a:lnTo>
                  <a:pt x="1299711" y="38099"/>
                </a:lnTo>
                <a:lnTo>
                  <a:pt x="1343147" y="63499"/>
                </a:lnTo>
                <a:lnTo>
                  <a:pt x="1384790" y="88899"/>
                </a:lnTo>
                <a:lnTo>
                  <a:pt x="1424448" y="114299"/>
                </a:lnTo>
                <a:lnTo>
                  <a:pt x="2543909" y="114299"/>
                </a:lnTo>
                <a:lnTo>
                  <a:pt x="2549012" y="139699"/>
                </a:lnTo>
                <a:lnTo>
                  <a:pt x="449825" y="139699"/>
                </a:lnTo>
                <a:lnTo>
                  <a:pt x="449825" y="444499"/>
                </a:lnTo>
                <a:lnTo>
                  <a:pt x="149941" y="444499"/>
                </a:lnTo>
                <a:lnTo>
                  <a:pt x="149941" y="2247899"/>
                </a:lnTo>
                <a:lnTo>
                  <a:pt x="1217228" y="2247899"/>
                </a:lnTo>
                <a:lnTo>
                  <a:pt x="1315965" y="2285999"/>
                </a:lnTo>
                <a:lnTo>
                  <a:pt x="1357854" y="2311399"/>
                </a:lnTo>
                <a:lnTo>
                  <a:pt x="2249129" y="2311399"/>
                </a:lnTo>
                <a:lnTo>
                  <a:pt x="2249129" y="2768599"/>
                </a:lnTo>
                <a:lnTo>
                  <a:pt x="2250170" y="2819399"/>
                </a:lnTo>
                <a:lnTo>
                  <a:pt x="2253264" y="2870199"/>
                </a:lnTo>
                <a:lnTo>
                  <a:pt x="2258370" y="2908299"/>
                </a:lnTo>
                <a:lnTo>
                  <a:pt x="2265444" y="2959099"/>
                </a:lnTo>
                <a:lnTo>
                  <a:pt x="2274445" y="3009899"/>
                </a:lnTo>
                <a:lnTo>
                  <a:pt x="2285329" y="3047999"/>
                </a:lnTo>
                <a:lnTo>
                  <a:pt x="2298054" y="3098799"/>
                </a:lnTo>
                <a:lnTo>
                  <a:pt x="2312578" y="3136899"/>
                </a:lnTo>
                <a:lnTo>
                  <a:pt x="2328857" y="3187699"/>
                </a:lnTo>
                <a:lnTo>
                  <a:pt x="2346850" y="3225799"/>
                </a:lnTo>
                <a:lnTo>
                  <a:pt x="2366514" y="3263899"/>
                </a:lnTo>
                <a:lnTo>
                  <a:pt x="2387807" y="3301999"/>
                </a:lnTo>
                <a:lnTo>
                  <a:pt x="2410685" y="3352799"/>
                </a:lnTo>
                <a:lnTo>
                  <a:pt x="2435107" y="3390899"/>
                </a:lnTo>
                <a:lnTo>
                  <a:pt x="2461030" y="3428999"/>
                </a:lnTo>
                <a:lnTo>
                  <a:pt x="2488411" y="3454399"/>
                </a:lnTo>
                <a:lnTo>
                  <a:pt x="2517208" y="3492499"/>
                </a:lnTo>
                <a:lnTo>
                  <a:pt x="2547378" y="3530599"/>
                </a:lnTo>
                <a:lnTo>
                  <a:pt x="2578879" y="3568699"/>
                </a:lnTo>
                <a:lnTo>
                  <a:pt x="2611668" y="3594099"/>
                </a:lnTo>
                <a:lnTo>
                  <a:pt x="2645703" y="3619499"/>
                </a:lnTo>
                <a:lnTo>
                  <a:pt x="2680941" y="3657599"/>
                </a:lnTo>
                <a:lnTo>
                  <a:pt x="2717340" y="3682999"/>
                </a:lnTo>
                <a:lnTo>
                  <a:pt x="2754857" y="3708399"/>
                </a:lnTo>
                <a:lnTo>
                  <a:pt x="2793450" y="3733799"/>
                </a:lnTo>
                <a:lnTo>
                  <a:pt x="2833076" y="3759199"/>
                </a:lnTo>
                <a:lnTo>
                  <a:pt x="2873692" y="3771899"/>
                </a:lnTo>
                <a:lnTo>
                  <a:pt x="2915257" y="3797299"/>
                </a:lnTo>
                <a:lnTo>
                  <a:pt x="3001060" y="3822699"/>
                </a:lnTo>
                <a:lnTo>
                  <a:pt x="3045214" y="3848099"/>
                </a:lnTo>
                <a:lnTo>
                  <a:pt x="3090146" y="3860799"/>
                </a:lnTo>
                <a:lnTo>
                  <a:pt x="3135813" y="3860799"/>
                </a:lnTo>
                <a:lnTo>
                  <a:pt x="3229184" y="3886199"/>
                </a:lnTo>
                <a:lnTo>
                  <a:pt x="3990901" y="3886199"/>
                </a:lnTo>
                <a:lnTo>
                  <a:pt x="3948496" y="3898899"/>
                </a:lnTo>
                <a:lnTo>
                  <a:pt x="3992434" y="3924299"/>
                </a:lnTo>
                <a:lnTo>
                  <a:pt x="4034760" y="3949699"/>
                </a:lnTo>
                <a:lnTo>
                  <a:pt x="4075395" y="3975099"/>
                </a:lnTo>
                <a:lnTo>
                  <a:pt x="4101305" y="4000499"/>
                </a:lnTo>
                <a:lnTo>
                  <a:pt x="3044496" y="4000499"/>
                </a:lnTo>
                <a:lnTo>
                  <a:pt x="3061032" y="4025899"/>
                </a:lnTo>
                <a:lnTo>
                  <a:pt x="2888256" y="4025899"/>
                </a:lnTo>
                <a:lnTo>
                  <a:pt x="2844091" y="4051299"/>
                </a:lnTo>
                <a:lnTo>
                  <a:pt x="2801775" y="4076699"/>
                </a:lnTo>
                <a:lnTo>
                  <a:pt x="2761422" y="4102099"/>
                </a:lnTo>
                <a:lnTo>
                  <a:pt x="2723145" y="4127499"/>
                </a:lnTo>
                <a:lnTo>
                  <a:pt x="2687057" y="4165599"/>
                </a:lnTo>
                <a:lnTo>
                  <a:pt x="2653274" y="4190999"/>
                </a:lnTo>
                <a:lnTo>
                  <a:pt x="2621908" y="4229099"/>
                </a:lnTo>
                <a:lnTo>
                  <a:pt x="2593072" y="4267199"/>
                </a:lnTo>
                <a:lnTo>
                  <a:pt x="2566881" y="4317999"/>
                </a:lnTo>
                <a:lnTo>
                  <a:pt x="2543448" y="4356099"/>
                </a:lnTo>
                <a:lnTo>
                  <a:pt x="2522887" y="4394199"/>
                </a:lnTo>
                <a:lnTo>
                  <a:pt x="2505312" y="4444999"/>
                </a:lnTo>
                <a:lnTo>
                  <a:pt x="2490835" y="4495799"/>
                </a:lnTo>
                <a:lnTo>
                  <a:pt x="4410995" y="4495799"/>
                </a:lnTo>
                <a:lnTo>
                  <a:pt x="4413863" y="4508499"/>
                </a:lnTo>
                <a:lnTo>
                  <a:pt x="4422537" y="4559299"/>
                </a:lnTo>
                <a:lnTo>
                  <a:pt x="4434757" y="4648199"/>
                </a:lnTo>
                <a:close/>
              </a:path>
              <a:path w="4648200" h="4648200" extrusionOk="0">
                <a:moveTo>
                  <a:pt x="2543909" y="114299"/>
                </a:moveTo>
                <a:lnTo>
                  <a:pt x="1424448" y="114299"/>
                </a:lnTo>
                <a:lnTo>
                  <a:pt x="1464106" y="88899"/>
                </a:lnTo>
                <a:lnTo>
                  <a:pt x="1505749" y="63499"/>
                </a:lnTo>
                <a:lnTo>
                  <a:pt x="1549185" y="38099"/>
                </a:lnTo>
                <a:lnTo>
                  <a:pt x="1594220" y="25399"/>
                </a:lnTo>
                <a:lnTo>
                  <a:pt x="1688313" y="0"/>
                </a:lnTo>
                <a:lnTo>
                  <a:pt x="2446419" y="0"/>
                </a:lnTo>
                <a:lnTo>
                  <a:pt x="2487573" y="25399"/>
                </a:lnTo>
                <a:lnTo>
                  <a:pt x="2520048" y="50799"/>
                </a:lnTo>
                <a:lnTo>
                  <a:pt x="2541357" y="101599"/>
                </a:lnTo>
                <a:lnTo>
                  <a:pt x="2543909" y="114299"/>
                </a:lnTo>
                <a:close/>
              </a:path>
              <a:path w="4648200" h="4648200" extrusionOk="0">
                <a:moveTo>
                  <a:pt x="1733679" y="152399"/>
                </a:moveTo>
                <a:lnTo>
                  <a:pt x="1115217" y="152399"/>
                </a:lnTo>
                <a:lnTo>
                  <a:pt x="1062413" y="139699"/>
                </a:lnTo>
                <a:lnTo>
                  <a:pt x="1786483" y="139699"/>
                </a:lnTo>
                <a:lnTo>
                  <a:pt x="1733679" y="152399"/>
                </a:lnTo>
                <a:close/>
              </a:path>
              <a:path w="4648200" h="4648200" extrusionOk="0">
                <a:moveTo>
                  <a:pt x="2549012" y="1346199"/>
                </a:moveTo>
                <a:lnTo>
                  <a:pt x="2399070" y="1346199"/>
                </a:lnTo>
                <a:lnTo>
                  <a:pt x="2399070" y="139699"/>
                </a:lnTo>
                <a:lnTo>
                  <a:pt x="2549012" y="139699"/>
                </a:lnTo>
                <a:lnTo>
                  <a:pt x="2549012" y="292099"/>
                </a:lnTo>
                <a:lnTo>
                  <a:pt x="2698954" y="292099"/>
                </a:lnTo>
                <a:lnTo>
                  <a:pt x="2746302" y="304799"/>
                </a:lnTo>
                <a:lnTo>
                  <a:pt x="2787457" y="317499"/>
                </a:lnTo>
                <a:lnTo>
                  <a:pt x="2819932" y="355599"/>
                </a:lnTo>
                <a:lnTo>
                  <a:pt x="2841241" y="393699"/>
                </a:lnTo>
                <a:lnTo>
                  <a:pt x="2848896" y="444499"/>
                </a:lnTo>
                <a:lnTo>
                  <a:pt x="2549012" y="444499"/>
                </a:lnTo>
                <a:lnTo>
                  <a:pt x="2549012" y="1346199"/>
                </a:lnTo>
                <a:close/>
              </a:path>
              <a:path w="4648200" h="4648200" extrusionOk="0">
                <a:moveTo>
                  <a:pt x="1733679" y="1943099"/>
                </a:moveTo>
                <a:lnTo>
                  <a:pt x="1115217" y="1943099"/>
                </a:lnTo>
                <a:lnTo>
                  <a:pt x="1216122" y="1917699"/>
                </a:lnTo>
                <a:lnTo>
                  <a:pt x="1263391" y="1892299"/>
                </a:lnTo>
                <a:lnTo>
                  <a:pt x="1307981" y="1866899"/>
                </a:lnTo>
                <a:lnTo>
                  <a:pt x="1349477" y="1828799"/>
                </a:lnTo>
                <a:lnTo>
                  <a:pt x="1349477" y="253999"/>
                </a:lnTo>
                <a:lnTo>
                  <a:pt x="1307981" y="215899"/>
                </a:lnTo>
                <a:lnTo>
                  <a:pt x="1263391" y="190499"/>
                </a:lnTo>
                <a:lnTo>
                  <a:pt x="1216122" y="177799"/>
                </a:lnTo>
                <a:lnTo>
                  <a:pt x="1166592" y="152399"/>
                </a:lnTo>
                <a:lnTo>
                  <a:pt x="1682304" y="152399"/>
                </a:lnTo>
                <a:lnTo>
                  <a:pt x="1632774" y="177799"/>
                </a:lnTo>
                <a:lnTo>
                  <a:pt x="1585505" y="190499"/>
                </a:lnTo>
                <a:lnTo>
                  <a:pt x="1540915" y="215899"/>
                </a:lnTo>
                <a:lnTo>
                  <a:pt x="1499419" y="253999"/>
                </a:lnTo>
                <a:lnTo>
                  <a:pt x="1499419" y="1828799"/>
                </a:lnTo>
                <a:lnTo>
                  <a:pt x="1540915" y="1866899"/>
                </a:lnTo>
                <a:lnTo>
                  <a:pt x="1585505" y="1892299"/>
                </a:lnTo>
                <a:lnTo>
                  <a:pt x="1632774" y="1917699"/>
                </a:lnTo>
                <a:lnTo>
                  <a:pt x="1733679" y="1943099"/>
                </a:lnTo>
                <a:close/>
              </a:path>
              <a:path w="4648200" h="4648200" extrusionOk="0">
                <a:moveTo>
                  <a:pt x="1111911" y="2095499"/>
                </a:moveTo>
                <a:lnTo>
                  <a:pt x="449825" y="2095499"/>
                </a:lnTo>
                <a:lnTo>
                  <a:pt x="402477" y="2082799"/>
                </a:lnTo>
                <a:lnTo>
                  <a:pt x="361322" y="2070099"/>
                </a:lnTo>
                <a:lnTo>
                  <a:pt x="328847" y="2031999"/>
                </a:lnTo>
                <a:lnTo>
                  <a:pt x="307539" y="1993899"/>
                </a:lnTo>
                <a:lnTo>
                  <a:pt x="299883" y="1943099"/>
                </a:lnTo>
                <a:lnTo>
                  <a:pt x="299883" y="444499"/>
                </a:lnTo>
                <a:lnTo>
                  <a:pt x="449825" y="444499"/>
                </a:lnTo>
                <a:lnTo>
                  <a:pt x="449825" y="1943099"/>
                </a:lnTo>
                <a:lnTo>
                  <a:pt x="2099187" y="1943099"/>
                </a:lnTo>
                <a:lnTo>
                  <a:pt x="2099187" y="1968499"/>
                </a:lnTo>
                <a:lnTo>
                  <a:pt x="1424448" y="1968499"/>
                </a:lnTo>
                <a:lnTo>
                  <a:pt x="1384790" y="1993899"/>
                </a:lnTo>
                <a:lnTo>
                  <a:pt x="1343147" y="2019299"/>
                </a:lnTo>
                <a:lnTo>
                  <a:pt x="1299711" y="2044699"/>
                </a:lnTo>
                <a:lnTo>
                  <a:pt x="1208236" y="2070099"/>
                </a:lnTo>
                <a:lnTo>
                  <a:pt x="1111911" y="2095499"/>
                </a:lnTo>
                <a:close/>
              </a:path>
              <a:path w="4648200" h="4648200" extrusionOk="0">
                <a:moveTo>
                  <a:pt x="2399070" y="2095499"/>
                </a:moveTo>
                <a:lnTo>
                  <a:pt x="2249129" y="2095499"/>
                </a:lnTo>
                <a:lnTo>
                  <a:pt x="2249129" y="1866899"/>
                </a:lnTo>
                <a:lnTo>
                  <a:pt x="2498520" y="1866899"/>
                </a:lnTo>
                <a:lnTo>
                  <a:pt x="2519099" y="1854199"/>
                </a:lnTo>
                <a:lnTo>
                  <a:pt x="2531807" y="1828799"/>
                </a:lnTo>
                <a:lnTo>
                  <a:pt x="2537992" y="1816099"/>
                </a:lnTo>
                <a:lnTo>
                  <a:pt x="2541965" y="1803399"/>
                </a:lnTo>
                <a:lnTo>
                  <a:pt x="2543858" y="1790699"/>
                </a:lnTo>
                <a:lnTo>
                  <a:pt x="2538751" y="1765299"/>
                </a:lnTo>
                <a:lnTo>
                  <a:pt x="2521723" y="1739899"/>
                </a:lnTo>
                <a:lnTo>
                  <a:pt x="2366458" y="1587499"/>
                </a:lnTo>
                <a:lnTo>
                  <a:pt x="2698954" y="1257299"/>
                </a:lnTo>
                <a:lnTo>
                  <a:pt x="2698954" y="444499"/>
                </a:lnTo>
                <a:lnTo>
                  <a:pt x="2848896" y="444499"/>
                </a:lnTo>
                <a:lnTo>
                  <a:pt x="2848896" y="1219199"/>
                </a:lnTo>
                <a:lnTo>
                  <a:pt x="2945834" y="1320799"/>
                </a:lnTo>
                <a:lnTo>
                  <a:pt x="2970926" y="1333499"/>
                </a:lnTo>
                <a:lnTo>
                  <a:pt x="3210989" y="1333499"/>
                </a:lnTo>
                <a:lnTo>
                  <a:pt x="3206777" y="1346199"/>
                </a:lnTo>
                <a:lnTo>
                  <a:pt x="3193209" y="1371599"/>
                </a:lnTo>
                <a:lnTo>
                  <a:pt x="2790569" y="1371599"/>
                </a:lnTo>
                <a:lnTo>
                  <a:pt x="2578476" y="1587499"/>
                </a:lnTo>
                <a:lnTo>
                  <a:pt x="2627732" y="1638299"/>
                </a:lnTo>
                <a:lnTo>
                  <a:pt x="2656556" y="1663699"/>
                </a:lnTo>
                <a:lnTo>
                  <a:pt x="2677368" y="1701799"/>
                </a:lnTo>
                <a:lnTo>
                  <a:pt x="2689967" y="1752599"/>
                </a:lnTo>
                <a:lnTo>
                  <a:pt x="2694151" y="1790699"/>
                </a:lnTo>
                <a:lnTo>
                  <a:pt x="2689717" y="1841499"/>
                </a:lnTo>
                <a:lnTo>
                  <a:pt x="2676463" y="1879599"/>
                </a:lnTo>
                <a:lnTo>
                  <a:pt x="2655197" y="1917699"/>
                </a:lnTo>
                <a:lnTo>
                  <a:pt x="2627435" y="1955799"/>
                </a:lnTo>
                <a:lnTo>
                  <a:pt x="2594042" y="1981199"/>
                </a:lnTo>
                <a:lnTo>
                  <a:pt x="2555882" y="2006599"/>
                </a:lnTo>
                <a:lnTo>
                  <a:pt x="2513820" y="2019299"/>
                </a:lnTo>
                <a:lnTo>
                  <a:pt x="2399070" y="2019299"/>
                </a:lnTo>
                <a:lnTo>
                  <a:pt x="2399070" y="2095499"/>
                </a:lnTo>
                <a:close/>
              </a:path>
              <a:path w="4648200" h="4648200" extrusionOk="0">
                <a:moveTo>
                  <a:pt x="3210989" y="1333499"/>
                </a:moveTo>
                <a:lnTo>
                  <a:pt x="3027477" y="1333499"/>
                </a:lnTo>
                <a:lnTo>
                  <a:pt x="3039303" y="1320799"/>
                </a:lnTo>
                <a:lnTo>
                  <a:pt x="3054720" y="1308099"/>
                </a:lnTo>
                <a:lnTo>
                  <a:pt x="3068099" y="1295399"/>
                </a:lnTo>
                <a:lnTo>
                  <a:pt x="3073809" y="1257299"/>
                </a:lnTo>
                <a:lnTo>
                  <a:pt x="3073809" y="1041399"/>
                </a:lnTo>
                <a:lnTo>
                  <a:pt x="3673577" y="1041399"/>
                </a:lnTo>
                <a:lnTo>
                  <a:pt x="3673577" y="1193799"/>
                </a:lnTo>
                <a:lnTo>
                  <a:pt x="3223751" y="1193799"/>
                </a:lnTo>
                <a:lnTo>
                  <a:pt x="3223751" y="1257299"/>
                </a:lnTo>
                <a:lnTo>
                  <a:pt x="3219412" y="1308099"/>
                </a:lnTo>
                <a:lnTo>
                  <a:pt x="3210989" y="1333499"/>
                </a:lnTo>
                <a:close/>
              </a:path>
              <a:path w="4648200" h="4648200" extrusionOk="0">
                <a:moveTo>
                  <a:pt x="4131451" y="1333499"/>
                </a:moveTo>
                <a:lnTo>
                  <a:pt x="3776428" y="1333499"/>
                </a:lnTo>
                <a:lnTo>
                  <a:pt x="3801477" y="1320799"/>
                </a:lnTo>
                <a:lnTo>
                  <a:pt x="3956817" y="1155699"/>
                </a:lnTo>
                <a:lnTo>
                  <a:pt x="4131451" y="1333499"/>
                </a:lnTo>
                <a:close/>
              </a:path>
              <a:path w="4648200" h="4648200" extrusionOk="0">
                <a:moveTo>
                  <a:pt x="3792603" y="1485899"/>
                </a:moveTo>
                <a:lnTo>
                  <a:pt x="3705862" y="1485899"/>
                </a:lnTo>
                <a:lnTo>
                  <a:pt x="3662556" y="1473199"/>
                </a:lnTo>
                <a:lnTo>
                  <a:pt x="3622512" y="1447799"/>
                </a:lnTo>
                <a:lnTo>
                  <a:pt x="3588454" y="1422399"/>
                </a:lnTo>
                <a:lnTo>
                  <a:pt x="3560961" y="1384299"/>
                </a:lnTo>
                <a:lnTo>
                  <a:pt x="3540609" y="1346199"/>
                </a:lnTo>
                <a:lnTo>
                  <a:pt x="3527975" y="1308099"/>
                </a:lnTo>
                <a:lnTo>
                  <a:pt x="3523635" y="1257299"/>
                </a:lnTo>
                <a:lnTo>
                  <a:pt x="3523635" y="1193799"/>
                </a:lnTo>
                <a:lnTo>
                  <a:pt x="3673577" y="1193799"/>
                </a:lnTo>
                <a:lnTo>
                  <a:pt x="3673577" y="1257299"/>
                </a:lnTo>
                <a:lnTo>
                  <a:pt x="3679286" y="1295399"/>
                </a:lnTo>
                <a:lnTo>
                  <a:pt x="3692657" y="1308099"/>
                </a:lnTo>
                <a:lnTo>
                  <a:pt x="3708052" y="1320799"/>
                </a:lnTo>
                <a:lnTo>
                  <a:pt x="3719834" y="1333499"/>
                </a:lnTo>
                <a:lnTo>
                  <a:pt x="4131451" y="1333499"/>
                </a:lnTo>
                <a:lnTo>
                  <a:pt x="4168872" y="1371599"/>
                </a:lnTo>
                <a:lnTo>
                  <a:pt x="3956892" y="1371599"/>
                </a:lnTo>
                <a:lnTo>
                  <a:pt x="3907636" y="1422399"/>
                </a:lnTo>
                <a:lnTo>
                  <a:pt x="3872671" y="1447799"/>
                </a:lnTo>
                <a:lnTo>
                  <a:pt x="3833984" y="1473199"/>
                </a:lnTo>
                <a:lnTo>
                  <a:pt x="3792603" y="1485899"/>
                </a:lnTo>
                <a:close/>
              </a:path>
              <a:path w="4648200" h="4648200" extrusionOk="0">
                <a:moveTo>
                  <a:pt x="3041472" y="1485899"/>
                </a:moveTo>
                <a:lnTo>
                  <a:pt x="2954737" y="1485899"/>
                </a:lnTo>
                <a:lnTo>
                  <a:pt x="2913391" y="1473199"/>
                </a:lnTo>
                <a:lnTo>
                  <a:pt x="2874748" y="1447799"/>
                </a:lnTo>
                <a:lnTo>
                  <a:pt x="2839825" y="1422399"/>
                </a:lnTo>
                <a:lnTo>
                  <a:pt x="2790569" y="1371599"/>
                </a:lnTo>
                <a:lnTo>
                  <a:pt x="3193209" y="1371599"/>
                </a:lnTo>
                <a:lnTo>
                  <a:pt x="3158932" y="1422399"/>
                </a:lnTo>
                <a:lnTo>
                  <a:pt x="3124874" y="1447799"/>
                </a:lnTo>
                <a:lnTo>
                  <a:pt x="3084830" y="1473199"/>
                </a:lnTo>
                <a:lnTo>
                  <a:pt x="3041472" y="1485899"/>
                </a:lnTo>
                <a:close/>
              </a:path>
              <a:path w="4648200" h="4648200" extrusionOk="0">
                <a:moveTo>
                  <a:pt x="4498258" y="2095499"/>
                </a:moveTo>
                <a:lnTo>
                  <a:pt x="4348316" y="2095499"/>
                </a:lnTo>
                <a:lnTo>
                  <a:pt x="4348316" y="2019299"/>
                </a:lnTo>
                <a:lnTo>
                  <a:pt x="4233536" y="2019299"/>
                </a:lnTo>
                <a:lnTo>
                  <a:pt x="4191457" y="2006599"/>
                </a:lnTo>
                <a:lnTo>
                  <a:pt x="4153297" y="1981199"/>
                </a:lnTo>
                <a:lnTo>
                  <a:pt x="4119924" y="1955799"/>
                </a:lnTo>
                <a:lnTo>
                  <a:pt x="4092202" y="1917699"/>
                </a:lnTo>
                <a:lnTo>
                  <a:pt x="4070998" y="1879599"/>
                </a:lnTo>
                <a:lnTo>
                  <a:pt x="4057713" y="1841499"/>
                </a:lnTo>
                <a:lnTo>
                  <a:pt x="4053260" y="1790699"/>
                </a:lnTo>
                <a:lnTo>
                  <a:pt x="4057438" y="1752599"/>
                </a:lnTo>
                <a:lnTo>
                  <a:pt x="4070043" y="1701799"/>
                </a:lnTo>
                <a:lnTo>
                  <a:pt x="4090874" y="1663699"/>
                </a:lnTo>
                <a:lnTo>
                  <a:pt x="4119729" y="1638299"/>
                </a:lnTo>
                <a:lnTo>
                  <a:pt x="4168985" y="1587499"/>
                </a:lnTo>
                <a:lnTo>
                  <a:pt x="3956892" y="1371599"/>
                </a:lnTo>
                <a:lnTo>
                  <a:pt x="4168872" y="1371599"/>
                </a:lnTo>
                <a:lnTo>
                  <a:pt x="4380928" y="1587499"/>
                </a:lnTo>
                <a:lnTo>
                  <a:pt x="4225663" y="1739899"/>
                </a:lnTo>
                <a:lnTo>
                  <a:pt x="4208604" y="1765299"/>
                </a:lnTo>
                <a:lnTo>
                  <a:pt x="4203500" y="1790699"/>
                </a:lnTo>
                <a:lnTo>
                  <a:pt x="4205410" y="1803399"/>
                </a:lnTo>
                <a:lnTo>
                  <a:pt x="4209394" y="1816099"/>
                </a:lnTo>
                <a:lnTo>
                  <a:pt x="4215580" y="1828799"/>
                </a:lnTo>
                <a:lnTo>
                  <a:pt x="4228287" y="1854199"/>
                </a:lnTo>
                <a:lnTo>
                  <a:pt x="4248867" y="1866899"/>
                </a:lnTo>
                <a:lnTo>
                  <a:pt x="4498258" y="1866899"/>
                </a:lnTo>
                <a:lnTo>
                  <a:pt x="4498258" y="2095499"/>
                </a:lnTo>
                <a:close/>
              </a:path>
              <a:path w="4648200" h="4648200" extrusionOk="0">
                <a:moveTo>
                  <a:pt x="2854894" y="2095499"/>
                </a:moveTo>
                <a:lnTo>
                  <a:pt x="2703378" y="2095499"/>
                </a:lnTo>
                <a:lnTo>
                  <a:pt x="2710394" y="2044699"/>
                </a:lnTo>
                <a:lnTo>
                  <a:pt x="2720674" y="1993899"/>
                </a:lnTo>
                <a:lnTo>
                  <a:pt x="2734096" y="1955799"/>
                </a:lnTo>
                <a:lnTo>
                  <a:pt x="2750536" y="1904999"/>
                </a:lnTo>
                <a:lnTo>
                  <a:pt x="2769874" y="1866899"/>
                </a:lnTo>
                <a:lnTo>
                  <a:pt x="2791987" y="1828799"/>
                </a:lnTo>
                <a:lnTo>
                  <a:pt x="2816753" y="1790699"/>
                </a:lnTo>
                <a:lnTo>
                  <a:pt x="2844050" y="1752599"/>
                </a:lnTo>
                <a:lnTo>
                  <a:pt x="2873756" y="1714499"/>
                </a:lnTo>
                <a:lnTo>
                  <a:pt x="2905749" y="1676399"/>
                </a:lnTo>
                <a:lnTo>
                  <a:pt x="2939906" y="1650999"/>
                </a:lnTo>
                <a:lnTo>
                  <a:pt x="2976107" y="1625599"/>
                </a:lnTo>
                <a:lnTo>
                  <a:pt x="3014228" y="1600199"/>
                </a:lnTo>
                <a:lnTo>
                  <a:pt x="3054147" y="1574799"/>
                </a:lnTo>
                <a:lnTo>
                  <a:pt x="3095744" y="1549399"/>
                </a:lnTo>
                <a:lnTo>
                  <a:pt x="3183477" y="1523999"/>
                </a:lnTo>
                <a:lnTo>
                  <a:pt x="3276453" y="1498599"/>
                </a:lnTo>
                <a:lnTo>
                  <a:pt x="3470932" y="1498599"/>
                </a:lnTo>
                <a:lnTo>
                  <a:pt x="3563902" y="1523999"/>
                </a:lnTo>
                <a:lnTo>
                  <a:pt x="3651630" y="1549399"/>
                </a:lnTo>
                <a:lnTo>
                  <a:pt x="3693222" y="1574799"/>
                </a:lnTo>
                <a:lnTo>
                  <a:pt x="3733138" y="1600199"/>
                </a:lnTo>
                <a:lnTo>
                  <a:pt x="3771256" y="1625599"/>
                </a:lnTo>
                <a:lnTo>
                  <a:pt x="3789355" y="1638299"/>
                </a:lnTo>
                <a:lnTo>
                  <a:pt x="3373693" y="1638299"/>
                </a:lnTo>
                <a:lnTo>
                  <a:pt x="3324792" y="1650999"/>
                </a:lnTo>
                <a:lnTo>
                  <a:pt x="3277156" y="1650999"/>
                </a:lnTo>
                <a:lnTo>
                  <a:pt x="3230983" y="1663699"/>
                </a:lnTo>
                <a:lnTo>
                  <a:pt x="3186475" y="1676399"/>
                </a:lnTo>
                <a:lnTo>
                  <a:pt x="3143831" y="1701799"/>
                </a:lnTo>
                <a:lnTo>
                  <a:pt x="3103251" y="1714499"/>
                </a:lnTo>
                <a:lnTo>
                  <a:pt x="3064934" y="1739899"/>
                </a:lnTo>
                <a:lnTo>
                  <a:pt x="3029080" y="1777999"/>
                </a:lnTo>
                <a:lnTo>
                  <a:pt x="2995889" y="1803399"/>
                </a:lnTo>
                <a:lnTo>
                  <a:pt x="2965560" y="1841499"/>
                </a:lnTo>
                <a:lnTo>
                  <a:pt x="2938295" y="1879599"/>
                </a:lnTo>
                <a:lnTo>
                  <a:pt x="2914291" y="1917699"/>
                </a:lnTo>
                <a:lnTo>
                  <a:pt x="2893749" y="1955799"/>
                </a:lnTo>
                <a:lnTo>
                  <a:pt x="2876870" y="2006599"/>
                </a:lnTo>
                <a:lnTo>
                  <a:pt x="2863851" y="2044699"/>
                </a:lnTo>
                <a:lnTo>
                  <a:pt x="2854894" y="2095499"/>
                </a:lnTo>
                <a:close/>
              </a:path>
              <a:path w="4648200" h="4648200" extrusionOk="0">
                <a:moveTo>
                  <a:pt x="4044009" y="2095499"/>
                </a:moveTo>
                <a:lnTo>
                  <a:pt x="3892492" y="2095499"/>
                </a:lnTo>
                <a:lnTo>
                  <a:pt x="3883535" y="2044699"/>
                </a:lnTo>
                <a:lnTo>
                  <a:pt x="3870517" y="2006599"/>
                </a:lnTo>
                <a:lnTo>
                  <a:pt x="3853637" y="1955799"/>
                </a:lnTo>
                <a:lnTo>
                  <a:pt x="3833095" y="1917699"/>
                </a:lnTo>
                <a:lnTo>
                  <a:pt x="3809092" y="1879599"/>
                </a:lnTo>
                <a:lnTo>
                  <a:pt x="3781826" y="1841499"/>
                </a:lnTo>
                <a:lnTo>
                  <a:pt x="3751497" y="1803399"/>
                </a:lnTo>
                <a:lnTo>
                  <a:pt x="3718306" y="1777999"/>
                </a:lnTo>
                <a:lnTo>
                  <a:pt x="3682452" y="1739899"/>
                </a:lnTo>
                <a:lnTo>
                  <a:pt x="3644135" y="1714499"/>
                </a:lnTo>
                <a:lnTo>
                  <a:pt x="3603555" y="1701799"/>
                </a:lnTo>
                <a:lnTo>
                  <a:pt x="3560911" y="1676399"/>
                </a:lnTo>
                <a:lnTo>
                  <a:pt x="3516403" y="1663699"/>
                </a:lnTo>
                <a:lnTo>
                  <a:pt x="3470231" y="1650999"/>
                </a:lnTo>
                <a:lnTo>
                  <a:pt x="3422594" y="1650999"/>
                </a:lnTo>
                <a:lnTo>
                  <a:pt x="3373693" y="1638299"/>
                </a:lnTo>
                <a:lnTo>
                  <a:pt x="3789355" y="1638299"/>
                </a:lnTo>
                <a:lnTo>
                  <a:pt x="3807453" y="1650999"/>
                </a:lnTo>
                <a:lnTo>
                  <a:pt x="3841608" y="1676399"/>
                </a:lnTo>
                <a:lnTo>
                  <a:pt x="3873599" y="1714499"/>
                </a:lnTo>
                <a:lnTo>
                  <a:pt x="3903303" y="1752599"/>
                </a:lnTo>
                <a:lnTo>
                  <a:pt x="3930600" y="1790699"/>
                </a:lnTo>
                <a:lnTo>
                  <a:pt x="3955366" y="1828799"/>
                </a:lnTo>
                <a:lnTo>
                  <a:pt x="3977481" y="1866899"/>
                </a:lnTo>
                <a:lnTo>
                  <a:pt x="3996822" y="1904999"/>
                </a:lnTo>
                <a:lnTo>
                  <a:pt x="4013267" y="1955799"/>
                </a:lnTo>
                <a:lnTo>
                  <a:pt x="4026694" y="1993899"/>
                </a:lnTo>
                <a:lnTo>
                  <a:pt x="4036982" y="2044699"/>
                </a:lnTo>
                <a:lnTo>
                  <a:pt x="4044009" y="2095499"/>
                </a:lnTo>
                <a:close/>
              </a:path>
              <a:path w="4648200" h="4648200" extrusionOk="0">
                <a:moveTo>
                  <a:pt x="3162650" y="2095499"/>
                </a:moveTo>
                <a:lnTo>
                  <a:pt x="3006410" y="2095499"/>
                </a:lnTo>
                <a:lnTo>
                  <a:pt x="3018741" y="2044699"/>
                </a:lnTo>
                <a:lnTo>
                  <a:pt x="3036458" y="2006599"/>
                </a:lnTo>
                <a:lnTo>
                  <a:pt x="3059169" y="1968499"/>
                </a:lnTo>
                <a:lnTo>
                  <a:pt x="3086483" y="1930399"/>
                </a:lnTo>
                <a:lnTo>
                  <a:pt x="3118009" y="1892299"/>
                </a:lnTo>
                <a:lnTo>
                  <a:pt x="3153355" y="1866899"/>
                </a:lnTo>
                <a:lnTo>
                  <a:pt x="3192131" y="1841499"/>
                </a:lnTo>
                <a:lnTo>
                  <a:pt x="3233943" y="1816099"/>
                </a:lnTo>
                <a:lnTo>
                  <a:pt x="3278402" y="1803399"/>
                </a:lnTo>
                <a:lnTo>
                  <a:pt x="3325116" y="1790699"/>
                </a:lnTo>
                <a:lnTo>
                  <a:pt x="3422270" y="1790699"/>
                </a:lnTo>
                <a:lnTo>
                  <a:pt x="3468984" y="1803399"/>
                </a:lnTo>
                <a:lnTo>
                  <a:pt x="3513443" y="1816099"/>
                </a:lnTo>
                <a:lnTo>
                  <a:pt x="3555256" y="1841499"/>
                </a:lnTo>
                <a:lnTo>
                  <a:pt x="3594031" y="1866899"/>
                </a:lnTo>
                <a:lnTo>
                  <a:pt x="3629377" y="1892299"/>
                </a:lnTo>
                <a:lnTo>
                  <a:pt x="3660903" y="1930399"/>
                </a:lnTo>
                <a:lnTo>
                  <a:pt x="3670007" y="1943099"/>
                </a:lnTo>
                <a:lnTo>
                  <a:pt x="3326392" y="1943099"/>
                </a:lnTo>
                <a:lnTo>
                  <a:pt x="3282548" y="1968499"/>
                </a:lnTo>
                <a:lnTo>
                  <a:pt x="3243244" y="1981199"/>
                </a:lnTo>
                <a:lnTo>
                  <a:pt x="3209487" y="2019299"/>
                </a:lnTo>
                <a:lnTo>
                  <a:pt x="3182287" y="2057399"/>
                </a:lnTo>
                <a:lnTo>
                  <a:pt x="3162650" y="2095499"/>
                </a:lnTo>
                <a:close/>
              </a:path>
              <a:path w="4648200" h="4648200" extrusionOk="0">
                <a:moveTo>
                  <a:pt x="3740976" y="2095499"/>
                </a:moveTo>
                <a:lnTo>
                  <a:pt x="3584811" y="2095499"/>
                </a:lnTo>
                <a:lnTo>
                  <a:pt x="3565180" y="2057399"/>
                </a:lnTo>
                <a:lnTo>
                  <a:pt x="3537993" y="2019299"/>
                </a:lnTo>
                <a:lnTo>
                  <a:pt x="3504255" y="1981199"/>
                </a:lnTo>
                <a:lnTo>
                  <a:pt x="3464969" y="1968499"/>
                </a:lnTo>
                <a:lnTo>
                  <a:pt x="3421139" y="1943099"/>
                </a:lnTo>
                <a:lnTo>
                  <a:pt x="3670007" y="1943099"/>
                </a:lnTo>
                <a:lnTo>
                  <a:pt x="3688217" y="1968499"/>
                </a:lnTo>
                <a:lnTo>
                  <a:pt x="3710928" y="2006599"/>
                </a:lnTo>
                <a:lnTo>
                  <a:pt x="3728645" y="2044699"/>
                </a:lnTo>
                <a:lnTo>
                  <a:pt x="3740976" y="2095499"/>
                </a:lnTo>
                <a:close/>
              </a:path>
              <a:path w="4648200" h="4648200" extrusionOk="0">
                <a:moveTo>
                  <a:pt x="2099187" y="2095499"/>
                </a:moveTo>
                <a:lnTo>
                  <a:pt x="1736985" y="2095499"/>
                </a:lnTo>
                <a:lnTo>
                  <a:pt x="1640660" y="2070099"/>
                </a:lnTo>
                <a:lnTo>
                  <a:pt x="1549185" y="2044699"/>
                </a:lnTo>
                <a:lnTo>
                  <a:pt x="1505749" y="2019299"/>
                </a:lnTo>
                <a:lnTo>
                  <a:pt x="1464106" y="1993899"/>
                </a:lnTo>
                <a:lnTo>
                  <a:pt x="1424448" y="1968499"/>
                </a:lnTo>
                <a:lnTo>
                  <a:pt x="2099187" y="1968499"/>
                </a:lnTo>
                <a:lnTo>
                  <a:pt x="2099187" y="2095499"/>
                </a:lnTo>
                <a:close/>
              </a:path>
              <a:path w="4648200" h="4648200" extrusionOk="0">
                <a:moveTo>
                  <a:pt x="3990901" y="3886199"/>
                </a:moveTo>
                <a:lnTo>
                  <a:pt x="3518202" y="3886199"/>
                </a:lnTo>
                <a:lnTo>
                  <a:pt x="3611573" y="3860799"/>
                </a:lnTo>
                <a:lnTo>
                  <a:pt x="3657240" y="3860799"/>
                </a:lnTo>
                <a:lnTo>
                  <a:pt x="3702172" y="3848099"/>
                </a:lnTo>
                <a:lnTo>
                  <a:pt x="3746326" y="3822699"/>
                </a:lnTo>
                <a:lnTo>
                  <a:pt x="3832129" y="3797299"/>
                </a:lnTo>
                <a:lnTo>
                  <a:pt x="3873694" y="3771899"/>
                </a:lnTo>
                <a:lnTo>
                  <a:pt x="3914310" y="3759199"/>
                </a:lnTo>
                <a:lnTo>
                  <a:pt x="3953936" y="3733799"/>
                </a:lnTo>
                <a:lnTo>
                  <a:pt x="3992529" y="3708399"/>
                </a:lnTo>
                <a:lnTo>
                  <a:pt x="4030046" y="3682999"/>
                </a:lnTo>
                <a:lnTo>
                  <a:pt x="4066445" y="3657599"/>
                </a:lnTo>
                <a:lnTo>
                  <a:pt x="4101683" y="3619499"/>
                </a:lnTo>
                <a:lnTo>
                  <a:pt x="4135718" y="3594099"/>
                </a:lnTo>
                <a:lnTo>
                  <a:pt x="4168507" y="3568699"/>
                </a:lnTo>
                <a:lnTo>
                  <a:pt x="4200008" y="3530599"/>
                </a:lnTo>
                <a:lnTo>
                  <a:pt x="4230178" y="3492499"/>
                </a:lnTo>
                <a:lnTo>
                  <a:pt x="4258975" y="3454399"/>
                </a:lnTo>
                <a:lnTo>
                  <a:pt x="4286356" y="3428999"/>
                </a:lnTo>
                <a:lnTo>
                  <a:pt x="4312279" y="3390899"/>
                </a:lnTo>
                <a:lnTo>
                  <a:pt x="4336701" y="3352799"/>
                </a:lnTo>
                <a:lnTo>
                  <a:pt x="4359579" y="3301999"/>
                </a:lnTo>
                <a:lnTo>
                  <a:pt x="4380872" y="3263899"/>
                </a:lnTo>
                <a:lnTo>
                  <a:pt x="4400536" y="3225799"/>
                </a:lnTo>
                <a:lnTo>
                  <a:pt x="4418529" y="3187699"/>
                </a:lnTo>
                <a:lnTo>
                  <a:pt x="4434809" y="3136899"/>
                </a:lnTo>
                <a:lnTo>
                  <a:pt x="4449332" y="3098799"/>
                </a:lnTo>
                <a:lnTo>
                  <a:pt x="4462057" y="3047999"/>
                </a:lnTo>
                <a:lnTo>
                  <a:pt x="4472941" y="3009899"/>
                </a:lnTo>
                <a:lnTo>
                  <a:pt x="4481942" y="2959099"/>
                </a:lnTo>
                <a:lnTo>
                  <a:pt x="4489016" y="2908299"/>
                </a:lnTo>
                <a:lnTo>
                  <a:pt x="4494122" y="2870199"/>
                </a:lnTo>
                <a:lnTo>
                  <a:pt x="4497217" y="2819399"/>
                </a:lnTo>
                <a:lnTo>
                  <a:pt x="4498258" y="2768599"/>
                </a:lnTo>
                <a:lnTo>
                  <a:pt x="4498258" y="2247899"/>
                </a:lnTo>
                <a:lnTo>
                  <a:pt x="2099187" y="2247899"/>
                </a:lnTo>
                <a:lnTo>
                  <a:pt x="2106842" y="2197099"/>
                </a:lnTo>
                <a:lnTo>
                  <a:pt x="2128151" y="2158999"/>
                </a:lnTo>
                <a:lnTo>
                  <a:pt x="2160626" y="2120899"/>
                </a:lnTo>
                <a:lnTo>
                  <a:pt x="2201780" y="2095499"/>
                </a:lnTo>
                <a:lnTo>
                  <a:pt x="4545606" y="2095499"/>
                </a:lnTo>
                <a:lnTo>
                  <a:pt x="4586761" y="2120899"/>
                </a:lnTo>
                <a:lnTo>
                  <a:pt x="4619236" y="2158999"/>
                </a:lnTo>
                <a:lnTo>
                  <a:pt x="4640544" y="2197099"/>
                </a:lnTo>
                <a:lnTo>
                  <a:pt x="4648200" y="2247899"/>
                </a:lnTo>
                <a:lnTo>
                  <a:pt x="4648200" y="2768599"/>
                </a:lnTo>
                <a:lnTo>
                  <a:pt x="4647188" y="2819399"/>
                </a:lnTo>
                <a:lnTo>
                  <a:pt x="4644180" y="2870199"/>
                </a:lnTo>
                <a:lnTo>
                  <a:pt x="4639214" y="2920999"/>
                </a:lnTo>
                <a:lnTo>
                  <a:pt x="4632328" y="2971799"/>
                </a:lnTo>
                <a:lnTo>
                  <a:pt x="4623560" y="3022599"/>
                </a:lnTo>
                <a:lnTo>
                  <a:pt x="4612949" y="3060699"/>
                </a:lnTo>
                <a:lnTo>
                  <a:pt x="4600533" y="3111499"/>
                </a:lnTo>
                <a:lnTo>
                  <a:pt x="4586351" y="3162299"/>
                </a:lnTo>
                <a:lnTo>
                  <a:pt x="4570440" y="3200399"/>
                </a:lnTo>
                <a:lnTo>
                  <a:pt x="4552841" y="3251199"/>
                </a:lnTo>
                <a:lnTo>
                  <a:pt x="4533590" y="3289299"/>
                </a:lnTo>
                <a:lnTo>
                  <a:pt x="4512726" y="3340099"/>
                </a:lnTo>
                <a:lnTo>
                  <a:pt x="4490288" y="3378199"/>
                </a:lnTo>
                <a:lnTo>
                  <a:pt x="4466313" y="3416299"/>
                </a:lnTo>
                <a:lnTo>
                  <a:pt x="4440842" y="3467099"/>
                </a:lnTo>
                <a:lnTo>
                  <a:pt x="4413911" y="3505199"/>
                </a:lnTo>
                <a:lnTo>
                  <a:pt x="4385559" y="3543299"/>
                </a:lnTo>
                <a:lnTo>
                  <a:pt x="4355825" y="3581399"/>
                </a:lnTo>
                <a:lnTo>
                  <a:pt x="4324747" y="3619499"/>
                </a:lnTo>
                <a:lnTo>
                  <a:pt x="4292363" y="3644899"/>
                </a:lnTo>
                <a:lnTo>
                  <a:pt x="4258713" y="3682999"/>
                </a:lnTo>
                <a:lnTo>
                  <a:pt x="4223833" y="3721099"/>
                </a:lnTo>
                <a:lnTo>
                  <a:pt x="4187763" y="3746499"/>
                </a:lnTo>
                <a:lnTo>
                  <a:pt x="4150541" y="3771899"/>
                </a:lnTo>
                <a:lnTo>
                  <a:pt x="4112205" y="3809999"/>
                </a:lnTo>
                <a:lnTo>
                  <a:pt x="4072795" y="3835399"/>
                </a:lnTo>
                <a:lnTo>
                  <a:pt x="4032347" y="3860799"/>
                </a:lnTo>
                <a:lnTo>
                  <a:pt x="3990901" y="3886199"/>
                </a:lnTo>
                <a:close/>
              </a:path>
              <a:path w="4648200" h="4648200" extrusionOk="0">
                <a:moveTo>
                  <a:pt x="2249129" y="2311399"/>
                </a:moveTo>
                <a:lnTo>
                  <a:pt x="1491080" y="2311399"/>
                </a:lnTo>
                <a:lnTo>
                  <a:pt x="1533006" y="2285999"/>
                </a:lnTo>
                <a:lnTo>
                  <a:pt x="1631668" y="2247899"/>
                </a:lnTo>
                <a:lnTo>
                  <a:pt x="2249129" y="2247899"/>
                </a:lnTo>
                <a:lnTo>
                  <a:pt x="2249129" y="2311399"/>
                </a:lnTo>
                <a:close/>
              </a:path>
              <a:path w="4648200" h="4648200" extrusionOk="0">
                <a:moveTo>
                  <a:pt x="1469805" y="2463799"/>
                </a:moveTo>
                <a:lnTo>
                  <a:pt x="1379092" y="2463799"/>
                </a:lnTo>
                <a:lnTo>
                  <a:pt x="1290713" y="2438399"/>
                </a:lnTo>
                <a:lnTo>
                  <a:pt x="1248941" y="2425699"/>
                </a:lnTo>
                <a:lnTo>
                  <a:pt x="1181842" y="2387599"/>
                </a:lnTo>
                <a:lnTo>
                  <a:pt x="1667054" y="2387599"/>
                </a:lnTo>
                <a:lnTo>
                  <a:pt x="1600030" y="2425699"/>
                </a:lnTo>
                <a:lnTo>
                  <a:pt x="1558215" y="2438399"/>
                </a:lnTo>
                <a:lnTo>
                  <a:pt x="1469805" y="2463799"/>
                </a:lnTo>
                <a:close/>
              </a:path>
              <a:path w="4648200" h="4648200" extrusionOk="0">
                <a:moveTo>
                  <a:pt x="3658606" y="4013199"/>
                </a:moveTo>
                <a:lnTo>
                  <a:pt x="3088780" y="4013199"/>
                </a:lnTo>
                <a:lnTo>
                  <a:pt x="3044496" y="4000499"/>
                </a:lnTo>
                <a:lnTo>
                  <a:pt x="3702891" y="4000499"/>
                </a:lnTo>
                <a:lnTo>
                  <a:pt x="3658606" y="4013199"/>
                </a:lnTo>
                <a:close/>
              </a:path>
              <a:path w="4648200" h="4648200" extrusionOk="0">
                <a:moveTo>
                  <a:pt x="3821734" y="4089399"/>
                </a:moveTo>
                <a:lnTo>
                  <a:pt x="3645013" y="4089399"/>
                </a:lnTo>
                <a:lnTo>
                  <a:pt x="3702891" y="4000499"/>
                </a:lnTo>
                <a:lnTo>
                  <a:pt x="4101305" y="4000499"/>
                </a:lnTo>
                <a:lnTo>
                  <a:pt x="4114260" y="4013199"/>
                </a:lnTo>
                <a:lnTo>
                  <a:pt x="4132769" y="4025899"/>
                </a:lnTo>
                <a:lnTo>
                  <a:pt x="3859130" y="4025899"/>
                </a:lnTo>
                <a:lnTo>
                  <a:pt x="3821734" y="4089399"/>
                </a:lnTo>
                <a:close/>
              </a:path>
              <a:path w="4648200" h="4648200" extrusionOk="0">
                <a:moveTo>
                  <a:pt x="3645013" y="4089399"/>
                </a:moveTo>
                <a:lnTo>
                  <a:pt x="3102373" y="4089399"/>
                </a:lnTo>
                <a:lnTo>
                  <a:pt x="3224951" y="4038599"/>
                </a:lnTo>
                <a:lnTo>
                  <a:pt x="3133599" y="4013199"/>
                </a:lnTo>
                <a:lnTo>
                  <a:pt x="3613788" y="4013199"/>
                </a:lnTo>
                <a:lnTo>
                  <a:pt x="3522436" y="4038599"/>
                </a:lnTo>
                <a:lnTo>
                  <a:pt x="3645013" y="4089399"/>
                </a:lnTo>
                <a:close/>
              </a:path>
              <a:path w="4648200" h="4648200" extrusionOk="0">
                <a:moveTo>
                  <a:pt x="3045320" y="4292599"/>
                </a:moveTo>
                <a:lnTo>
                  <a:pt x="2888256" y="4025899"/>
                </a:lnTo>
                <a:lnTo>
                  <a:pt x="3061032" y="4025899"/>
                </a:lnTo>
                <a:lnTo>
                  <a:pt x="3102373" y="4089399"/>
                </a:lnTo>
                <a:lnTo>
                  <a:pt x="3821734" y="4089399"/>
                </a:lnTo>
                <a:lnTo>
                  <a:pt x="3799296" y="4127499"/>
                </a:lnTo>
                <a:lnTo>
                  <a:pt x="3373693" y="4127499"/>
                </a:lnTo>
                <a:lnTo>
                  <a:pt x="3349178" y="4140199"/>
                </a:lnTo>
                <a:lnTo>
                  <a:pt x="3323912" y="4229099"/>
                </a:lnTo>
                <a:lnTo>
                  <a:pt x="3167373" y="4229099"/>
                </a:lnTo>
                <a:lnTo>
                  <a:pt x="3045320" y="4292599"/>
                </a:lnTo>
                <a:close/>
              </a:path>
              <a:path w="4648200" h="4648200" extrusionOk="0">
                <a:moveTo>
                  <a:pt x="4410995" y="4495799"/>
                </a:moveTo>
                <a:lnTo>
                  <a:pt x="4256551" y="4495799"/>
                </a:lnTo>
                <a:lnTo>
                  <a:pt x="4242073" y="4444999"/>
                </a:lnTo>
                <a:lnTo>
                  <a:pt x="4224494" y="4394199"/>
                </a:lnTo>
                <a:lnTo>
                  <a:pt x="4203929" y="4356099"/>
                </a:lnTo>
                <a:lnTo>
                  <a:pt x="4180490" y="4317999"/>
                </a:lnTo>
                <a:lnTo>
                  <a:pt x="4154294" y="4267199"/>
                </a:lnTo>
                <a:lnTo>
                  <a:pt x="4125453" y="4229099"/>
                </a:lnTo>
                <a:lnTo>
                  <a:pt x="4094082" y="4190999"/>
                </a:lnTo>
                <a:lnTo>
                  <a:pt x="4060296" y="4165599"/>
                </a:lnTo>
                <a:lnTo>
                  <a:pt x="4024209" y="4127499"/>
                </a:lnTo>
                <a:lnTo>
                  <a:pt x="3985934" y="4102099"/>
                </a:lnTo>
                <a:lnTo>
                  <a:pt x="3945587" y="4076699"/>
                </a:lnTo>
                <a:lnTo>
                  <a:pt x="3903281" y="4051299"/>
                </a:lnTo>
                <a:lnTo>
                  <a:pt x="3859130" y="4025899"/>
                </a:lnTo>
                <a:lnTo>
                  <a:pt x="4132769" y="4025899"/>
                </a:lnTo>
                <a:lnTo>
                  <a:pt x="4186366" y="4076699"/>
                </a:lnTo>
                <a:lnTo>
                  <a:pt x="4219448" y="4114799"/>
                </a:lnTo>
                <a:lnTo>
                  <a:pt x="4250444" y="4152899"/>
                </a:lnTo>
                <a:lnTo>
                  <a:pt x="4279276" y="4190999"/>
                </a:lnTo>
                <a:lnTo>
                  <a:pt x="4305864" y="4229099"/>
                </a:lnTo>
                <a:lnTo>
                  <a:pt x="4330130" y="4267199"/>
                </a:lnTo>
                <a:lnTo>
                  <a:pt x="4351995" y="4317999"/>
                </a:lnTo>
                <a:lnTo>
                  <a:pt x="4371380" y="4356099"/>
                </a:lnTo>
                <a:lnTo>
                  <a:pt x="4388205" y="4406899"/>
                </a:lnTo>
                <a:lnTo>
                  <a:pt x="4402392" y="4457699"/>
                </a:lnTo>
                <a:lnTo>
                  <a:pt x="4410995" y="4495799"/>
                </a:lnTo>
                <a:close/>
              </a:path>
              <a:path w="4648200" h="4648200" extrusionOk="0">
                <a:moveTo>
                  <a:pt x="3655134" y="4495799"/>
                </a:moveTo>
                <a:lnTo>
                  <a:pt x="3499194" y="4495799"/>
                </a:lnTo>
                <a:lnTo>
                  <a:pt x="3398134" y="4140199"/>
                </a:lnTo>
                <a:lnTo>
                  <a:pt x="3373693" y="4127499"/>
                </a:lnTo>
                <a:lnTo>
                  <a:pt x="3799296" y="4127499"/>
                </a:lnTo>
                <a:lnTo>
                  <a:pt x="3739462" y="4229099"/>
                </a:lnTo>
                <a:lnTo>
                  <a:pt x="3580013" y="4229099"/>
                </a:lnTo>
                <a:lnTo>
                  <a:pt x="3655134" y="4495799"/>
                </a:lnTo>
                <a:close/>
              </a:path>
              <a:path w="4648200" h="4648200" extrusionOk="0">
                <a:moveTo>
                  <a:pt x="3248117" y="4495799"/>
                </a:moveTo>
                <a:lnTo>
                  <a:pt x="3092252" y="4495799"/>
                </a:lnTo>
                <a:lnTo>
                  <a:pt x="3167373" y="4229099"/>
                </a:lnTo>
                <a:lnTo>
                  <a:pt x="3323912" y="4229099"/>
                </a:lnTo>
                <a:lnTo>
                  <a:pt x="3248117" y="4495799"/>
                </a:lnTo>
                <a:close/>
              </a:path>
              <a:path w="4648200" h="4648200" extrusionOk="0">
                <a:moveTo>
                  <a:pt x="3702066" y="4292599"/>
                </a:moveTo>
                <a:lnTo>
                  <a:pt x="3580013" y="4229099"/>
                </a:lnTo>
                <a:lnTo>
                  <a:pt x="3739462" y="4229099"/>
                </a:lnTo>
                <a:lnTo>
                  <a:pt x="3702066" y="4292599"/>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9" name="Google Shape;409;p28"/>
          <p:cNvSpPr/>
          <p:nvPr/>
        </p:nvSpPr>
        <p:spPr>
          <a:xfrm>
            <a:off x="15261984" y="4560645"/>
            <a:ext cx="659130" cy="259079"/>
          </a:xfrm>
          <a:custGeom>
            <a:avLst/>
            <a:gdLst/>
            <a:ahLst/>
            <a:cxnLst/>
            <a:rect l="l" t="t" r="r" b="b"/>
            <a:pathLst>
              <a:path w="659130" h="259079" extrusionOk="0">
                <a:moveTo>
                  <a:pt x="349214" y="258575"/>
                </a:moveTo>
                <a:lnTo>
                  <a:pt x="309630" y="258575"/>
                </a:lnTo>
                <a:lnTo>
                  <a:pt x="260865" y="255191"/>
                </a:lnTo>
                <a:lnTo>
                  <a:pt x="213892" y="245263"/>
                </a:lnTo>
                <a:lnTo>
                  <a:pt x="169252" y="229129"/>
                </a:lnTo>
                <a:lnTo>
                  <a:pt x="127488" y="207126"/>
                </a:lnTo>
                <a:lnTo>
                  <a:pt x="89139" y="179592"/>
                </a:lnTo>
                <a:lnTo>
                  <a:pt x="54747" y="146863"/>
                </a:lnTo>
                <a:lnTo>
                  <a:pt x="24854" y="109278"/>
                </a:lnTo>
                <a:lnTo>
                  <a:pt x="0" y="67174"/>
                </a:lnTo>
                <a:lnTo>
                  <a:pt x="134123" y="75"/>
                </a:lnTo>
                <a:lnTo>
                  <a:pt x="158032" y="37037"/>
                </a:lnTo>
                <a:lnTo>
                  <a:pt x="188797" y="67150"/>
                </a:lnTo>
                <a:lnTo>
                  <a:pt x="225158" y="89631"/>
                </a:lnTo>
                <a:lnTo>
                  <a:pt x="265856" y="103695"/>
                </a:lnTo>
                <a:lnTo>
                  <a:pt x="309630" y="108558"/>
                </a:lnTo>
                <a:lnTo>
                  <a:pt x="349214" y="108558"/>
                </a:lnTo>
                <a:lnTo>
                  <a:pt x="392988" y="103695"/>
                </a:lnTo>
                <a:lnTo>
                  <a:pt x="433686" y="89627"/>
                </a:lnTo>
                <a:lnTo>
                  <a:pt x="470047" y="67134"/>
                </a:lnTo>
                <a:lnTo>
                  <a:pt x="500812" y="36998"/>
                </a:lnTo>
                <a:lnTo>
                  <a:pt x="524721" y="0"/>
                </a:lnTo>
                <a:lnTo>
                  <a:pt x="658845" y="67099"/>
                </a:lnTo>
                <a:lnTo>
                  <a:pt x="634012" y="109203"/>
                </a:lnTo>
                <a:lnTo>
                  <a:pt x="604128" y="146788"/>
                </a:lnTo>
                <a:lnTo>
                  <a:pt x="569738" y="179516"/>
                </a:lnTo>
                <a:lnTo>
                  <a:pt x="531384" y="207051"/>
                </a:lnTo>
                <a:lnTo>
                  <a:pt x="489611" y="229054"/>
                </a:lnTo>
                <a:lnTo>
                  <a:pt x="444963" y="245188"/>
                </a:lnTo>
                <a:lnTo>
                  <a:pt x="397982" y="255115"/>
                </a:lnTo>
                <a:lnTo>
                  <a:pt x="349214" y="25850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0" name="Google Shape;410;p28"/>
          <p:cNvSpPr/>
          <p:nvPr/>
        </p:nvSpPr>
        <p:spPr>
          <a:xfrm>
            <a:off x="16236607" y="4560720"/>
            <a:ext cx="659130" cy="259079"/>
          </a:xfrm>
          <a:custGeom>
            <a:avLst/>
            <a:gdLst/>
            <a:ahLst/>
            <a:cxnLst/>
            <a:rect l="l" t="t" r="r" b="b"/>
            <a:pathLst>
              <a:path w="659130" h="259079" extrusionOk="0">
                <a:moveTo>
                  <a:pt x="349214" y="258500"/>
                </a:moveTo>
                <a:lnTo>
                  <a:pt x="309630" y="258500"/>
                </a:lnTo>
                <a:lnTo>
                  <a:pt x="260865" y="255115"/>
                </a:lnTo>
                <a:lnTo>
                  <a:pt x="213892" y="245188"/>
                </a:lnTo>
                <a:lnTo>
                  <a:pt x="169252" y="229054"/>
                </a:lnTo>
                <a:lnTo>
                  <a:pt x="127488" y="207051"/>
                </a:lnTo>
                <a:lnTo>
                  <a:pt x="89139" y="179516"/>
                </a:lnTo>
                <a:lnTo>
                  <a:pt x="54747" y="146788"/>
                </a:lnTo>
                <a:lnTo>
                  <a:pt x="24854" y="109203"/>
                </a:lnTo>
                <a:lnTo>
                  <a:pt x="0" y="67099"/>
                </a:lnTo>
                <a:lnTo>
                  <a:pt x="134123" y="0"/>
                </a:lnTo>
                <a:lnTo>
                  <a:pt x="158032" y="36961"/>
                </a:lnTo>
                <a:lnTo>
                  <a:pt x="188797" y="67075"/>
                </a:lnTo>
                <a:lnTo>
                  <a:pt x="225158" y="89556"/>
                </a:lnTo>
                <a:lnTo>
                  <a:pt x="265856" y="103620"/>
                </a:lnTo>
                <a:lnTo>
                  <a:pt x="309630" y="108482"/>
                </a:lnTo>
                <a:lnTo>
                  <a:pt x="349214" y="108482"/>
                </a:lnTo>
                <a:lnTo>
                  <a:pt x="392988" y="103620"/>
                </a:lnTo>
                <a:lnTo>
                  <a:pt x="433686" y="89556"/>
                </a:lnTo>
                <a:lnTo>
                  <a:pt x="470047" y="67075"/>
                </a:lnTo>
                <a:lnTo>
                  <a:pt x="500812" y="36961"/>
                </a:lnTo>
                <a:lnTo>
                  <a:pt x="524721" y="0"/>
                </a:lnTo>
                <a:lnTo>
                  <a:pt x="658845" y="67099"/>
                </a:lnTo>
                <a:lnTo>
                  <a:pt x="634012" y="109203"/>
                </a:lnTo>
                <a:lnTo>
                  <a:pt x="604128" y="146788"/>
                </a:lnTo>
                <a:lnTo>
                  <a:pt x="569738" y="179516"/>
                </a:lnTo>
                <a:lnTo>
                  <a:pt x="531384" y="207051"/>
                </a:lnTo>
                <a:lnTo>
                  <a:pt x="489611" y="229054"/>
                </a:lnTo>
                <a:lnTo>
                  <a:pt x="444963" y="245188"/>
                </a:lnTo>
                <a:lnTo>
                  <a:pt x="397982" y="255115"/>
                </a:lnTo>
                <a:lnTo>
                  <a:pt x="349214" y="25850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1" name="Google Shape;411;p28"/>
          <p:cNvSpPr/>
          <p:nvPr/>
        </p:nvSpPr>
        <p:spPr>
          <a:xfrm>
            <a:off x="15540352" y="5119029"/>
            <a:ext cx="1076960" cy="600075"/>
          </a:xfrm>
          <a:custGeom>
            <a:avLst/>
            <a:gdLst/>
            <a:ahLst/>
            <a:cxnLst/>
            <a:rect l="l" t="t" r="r" b="b"/>
            <a:pathLst>
              <a:path w="1076959" h="600075" extrusionOk="0">
                <a:moveTo>
                  <a:pt x="538366" y="599767"/>
                </a:moveTo>
                <a:lnTo>
                  <a:pt x="491235" y="597663"/>
                </a:lnTo>
                <a:lnTo>
                  <a:pt x="445221" y="591463"/>
                </a:lnTo>
                <a:lnTo>
                  <a:pt x="400521" y="581331"/>
                </a:lnTo>
                <a:lnTo>
                  <a:pt x="357331" y="567434"/>
                </a:lnTo>
                <a:lnTo>
                  <a:pt x="315845" y="549937"/>
                </a:lnTo>
                <a:lnTo>
                  <a:pt x="276260" y="529007"/>
                </a:lnTo>
                <a:lnTo>
                  <a:pt x="238771" y="504809"/>
                </a:lnTo>
                <a:lnTo>
                  <a:pt x="203574" y="477508"/>
                </a:lnTo>
                <a:lnTo>
                  <a:pt x="170864" y="447272"/>
                </a:lnTo>
                <a:lnTo>
                  <a:pt x="140836" y="414265"/>
                </a:lnTo>
                <a:lnTo>
                  <a:pt x="113687" y="378654"/>
                </a:lnTo>
                <a:lnTo>
                  <a:pt x="89612" y="340604"/>
                </a:lnTo>
                <a:lnTo>
                  <a:pt x="68807" y="300282"/>
                </a:lnTo>
                <a:lnTo>
                  <a:pt x="51466" y="257852"/>
                </a:lnTo>
                <a:lnTo>
                  <a:pt x="37787" y="213481"/>
                </a:lnTo>
                <a:lnTo>
                  <a:pt x="27964" y="167335"/>
                </a:lnTo>
                <a:lnTo>
                  <a:pt x="0" y="0"/>
                </a:lnTo>
                <a:lnTo>
                  <a:pt x="1076733" y="0"/>
                </a:lnTo>
                <a:lnTo>
                  <a:pt x="1051675" y="149941"/>
                </a:lnTo>
                <a:lnTo>
                  <a:pt x="177156" y="149941"/>
                </a:lnTo>
                <a:lnTo>
                  <a:pt x="188876" y="196197"/>
                </a:lnTo>
                <a:lnTo>
                  <a:pt x="206054" y="239696"/>
                </a:lnTo>
                <a:lnTo>
                  <a:pt x="228279" y="280092"/>
                </a:lnTo>
                <a:lnTo>
                  <a:pt x="255139" y="317036"/>
                </a:lnTo>
                <a:lnTo>
                  <a:pt x="286223" y="350181"/>
                </a:lnTo>
                <a:lnTo>
                  <a:pt x="321118" y="379180"/>
                </a:lnTo>
                <a:lnTo>
                  <a:pt x="359414" y="403686"/>
                </a:lnTo>
                <a:lnTo>
                  <a:pt x="400698" y="423351"/>
                </a:lnTo>
                <a:lnTo>
                  <a:pt x="444559" y="437827"/>
                </a:lnTo>
                <a:lnTo>
                  <a:pt x="490586" y="446768"/>
                </a:lnTo>
                <a:lnTo>
                  <a:pt x="538366" y="449825"/>
                </a:lnTo>
                <a:lnTo>
                  <a:pt x="903106" y="449825"/>
                </a:lnTo>
                <a:lnTo>
                  <a:pt x="873158" y="477508"/>
                </a:lnTo>
                <a:lnTo>
                  <a:pt x="837961" y="504809"/>
                </a:lnTo>
                <a:lnTo>
                  <a:pt x="800472" y="529007"/>
                </a:lnTo>
                <a:lnTo>
                  <a:pt x="760887" y="549937"/>
                </a:lnTo>
                <a:lnTo>
                  <a:pt x="719401" y="567434"/>
                </a:lnTo>
                <a:lnTo>
                  <a:pt x="676211" y="581331"/>
                </a:lnTo>
                <a:lnTo>
                  <a:pt x="631511" y="591463"/>
                </a:lnTo>
                <a:lnTo>
                  <a:pt x="585497" y="597663"/>
                </a:lnTo>
                <a:lnTo>
                  <a:pt x="538366" y="599767"/>
                </a:lnTo>
                <a:close/>
              </a:path>
              <a:path w="1076959" h="600075" extrusionOk="0">
                <a:moveTo>
                  <a:pt x="903106" y="449825"/>
                </a:moveTo>
                <a:lnTo>
                  <a:pt x="538366" y="449825"/>
                </a:lnTo>
                <a:lnTo>
                  <a:pt x="586145" y="446766"/>
                </a:lnTo>
                <a:lnTo>
                  <a:pt x="632167" y="437821"/>
                </a:lnTo>
                <a:lnTo>
                  <a:pt x="676022" y="423339"/>
                </a:lnTo>
                <a:lnTo>
                  <a:pt x="717299" y="403667"/>
                </a:lnTo>
                <a:lnTo>
                  <a:pt x="755589" y="379155"/>
                </a:lnTo>
                <a:lnTo>
                  <a:pt x="790479" y="350150"/>
                </a:lnTo>
                <a:lnTo>
                  <a:pt x="821560" y="317002"/>
                </a:lnTo>
                <a:lnTo>
                  <a:pt x="848421" y="280059"/>
                </a:lnTo>
                <a:lnTo>
                  <a:pt x="870651" y="239669"/>
                </a:lnTo>
                <a:lnTo>
                  <a:pt x="887840" y="196180"/>
                </a:lnTo>
                <a:lnTo>
                  <a:pt x="899576" y="149941"/>
                </a:lnTo>
                <a:lnTo>
                  <a:pt x="1051675" y="149941"/>
                </a:lnTo>
                <a:lnTo>
                  <a:pt x="1038945" y="213481"/>
                </a:lnTo>
                <a:lnTo>
                  <a:pt x="1025266" y="257852"/>
                </a:lnTo>
                <a:lnTo>
                  <a:pt x="1007925" y="300282"/>
                </a:lnTo>
                <a:lnTo>
                  <a:pt x="987120" y="340604"/>
                </a:lnTo>
                <a:lnTo>
                  <a:pt x="963045" y="378654"/>
                </a:lnTo>
                <a:lnTo>
                  <a:pt x="935896" y="414265"/>
                </a:lnTo>
                <a:lnTo>
                  <a:pt x="905868" y="447272"/>
                </a:lnTo>
                <a:lnTo>
                  <a:pt x="903106" y="44982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2" name="Google Shape;412;p28"/>
          <p:cNvSpPr/>
          <p:nvPr/>
        </p:nvSpPr>
        <p:spPr>
          <a:xfrm>
            <a:off x="15853805" y="2644987"/>
            <a:ext cx="150495" cy="150495"/>
          </a:xfrm>
          <a:custGeom>
            <a:avLst/>
            <a:gdLst/>
            <a:ahLst/>
            <a:cxnLst/>
            <a:rect l="l" t="t" r="r" b="b"/>
            <a:pathLst>
              <a:path w="150494" h="150494" extrusionOk="0">
                <a:moveTo>
                  <a:pt x="149941" y="149941"/>
                </a:moveTo>
                <a:lnTo>
                  <a:pt x="0" y="149941"/>
                </a:lnTo>
                <a:lnTo>
                  <a:pt x="0" y="0"/>
                </a:lnTo>
                <a:lnTo>
                  <a:pt x="149941" y="0"/>
                </a:lnTo>
                <a:lnTo>
                  <a:pt x="149941"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3" name="Google Shape;413;p28"/>
          <p:cNvSpPr/>
          <p:nvPr/>
        </p:nvSpPr>
        <p:spPr>
          <a:xfrm>
            <a:off x="16303631" y="2644987"/>
            <a:ext cx="150495" cy="150495"/>
          </a:xfrm>
          <a:custGeom>
            <a:avLst/>
            <a:gdLst/>
            <a:ahLst/>
            <a:cxnLst/>
            <a:rect l="l" t="t" r="r" b="b"/>
            <a:pathLst>
              <a:path w="150494" h="150494" extrusionOk="0">
                <a:moveTo>
                  <a:pt x="149941" y="149941"/>
                </a:moveTo>
                <a:lnTo>
                  <a:pt x="0" y="149941"/>
                </a:lnTo>
                <a:lnTo>
                  <a:pt x="0" y="0"/>
                </a:lnTo>
                <a:lnTo>
                  <a:pt x="149941" y="0"/>
                </a:lnTo>
                <a:lnTo>
                  <a:pt x="149941"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4" name="Google Shape;414;p28"/>
          <p:cNvSpPr/>
          <p:nvPr/>
        </p:nvSpPr>
        <p:spPr>
          <a:xfrm>
            <a:off x="16753456" y="2644987"/>
            <a:ext cx="150495" cy="150495"/>
          </a:xfrm>
          <a:custGeom>
            <a:avLst/>
            <a:gdLst/>
            <a:ahLst/>
            <a:cxnLst/>
            <a:rect l="l" t="t" r="r" b="b"/>
            <a:pathLst>
              <a:path w="150494" h="150494" extrusionOk="0">
                <a:moveTo>
                  <a:pt x="149941" y="149941"/>
                </a:moveTo>
                <a:lnTo>
                  <a:pt x="0" y="149941"/>
                </a:lnTo>
                <a:lnTo>
                  <a:pt x="0" y="0"/>
                </a:lnTo>
                <a:lnTo>
                  <a:pt x="149941" y="0"/>
                </a:lnTo>
                <a:lnTo>
                  <a:pt x="149941"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5" name="Google Shape;415;p28"/>
          <p:cNvSpPr/>
          <p:nvPr/>
        </p:nvSpPr>
        <p:spPr>
          <a:xfrm>
            <a:off x="13154851" y="5044058"/>
            <a:ext cx="150495" cy="150495"/>
          </a:xfrm>
          <a:custGeom>
            <a:avLst/>
            <a:gdLst/>
            <a:ahLst/>
            <a:cxnLst/>
            <a:rect l="l" t="t" r="r" b="b"/>
            <a:pathLst>
              <a:path w="150494" h="150495" extrusionOk="0">
                <a:moveTo>
                  <a:pt x="149941" y="149941"/>
                </a:moveTo>
                <a:lnTo>
                  <a:pt x="0" y="149941"/>
                </a:lnTo>
                <a:lnTo>
                  <a:pt x="0" y="0"/>
                </a:lnTo>
                <a:lnTo>
                  <a:pt x="149941" y="0"/>
                </a:lnTo>
                <a:lnTo>
                  <a:pt x="149941"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6" name="Google Shape;416;p28"/>
          <p:cNvSpPr/>
          <p:nvPr/>
        </p:nvSpPr>
        <p:spPr>
          <a:xfrm>
            <a:off x="13454733" y="5044058"/>
            <a:ext cx="150495" cy="150495"/>
          </a:xfrm>
          <a:custGeom>
            <a:avLst/>
            <a:gdLst/>
            <a:ahLst/>
            <a:cxnLst/>
            <a:rect l="l" t="t" r="r" b="b"/>
            <a:pathLst>
              <a:path w="150494" h="150495" extrusionOk="0">
                <a:moveTo>
                  <a:pt x="149941" y="149941"/>
                </a:moveTo>
                <a:lnTo>
                  <a:pt x="0" y="149941"/>
                </a:lnTo>
                <a:lnTo>
                  <a:pt x="0" y="0"/>
                </a:lnTo>
                <a:lnTo>
                  <a:pt x="149941" y="0"/>
                </a:lnTo>
                <a:lnTo>
                  <a:pt x="149941"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7" name="Google Shape;417;p28"/>
          <p:cNvSpPr/>
          <p:nvPr/>
        </p:nvSpPr>
        <p:spPr>
          <a:xfrm>
            <a:off x="12705016" y="4594237"/>
            <a:ext cx="1949450" cy="1949450"/>
          </a:xfrm>
          <a:custGeom>
            <a:avLst/>
            <a:gdLst/>
            <a:ahLst/>
            <a:cxnLst/>
            <a:rect l="l" t="t" r="r" b="b"/>
            <a:pathLst>
              <a:path w="1949450" h="1949450" extrusionOk="0">
                <a:moveTo>
                  <a:pt x="1199540" y="449821"/>
                </a:moveTo>
                <a:lnTo>
                  <a:pt x="1049591" y="449821"/>
                </a:lnTo>
                <a:lnTo>
                  <a:pt x="1049591" y="599770"/>
                </a:lnTo>
                <a:lnTo>
                  <a:pt x="1199540" y="599770"/>
                </a:lnTo>
                <a:lnTo>
                  <a:pt x="1199540" y="449821"/>
                </a:lnTo>
                <a:close/>
              </a:path>
              <a:path w="1949450" h="1949450" extrusionOk="0">
                <a:moveTo>
                  <a:pt x="1949246" y="824687"/>
                </a:moveTo>
                <a:lnTo>
                  <a:pt x="1944674" y="779411"/>
                </a:lnTo>
                <a:lnTo>
                  <a:pt x="1931543" y="737222"/>
                </a:lnTo>
                <a:lnTo>
                  <a:pt x="1910778" y="699020"/>
                </a:lnTo>
                <a:lnTo>
                  <a:pt x="1883295" y="665721"/>
                </a:lnTo>
                <a:lnTo>
                  <a:pt x="1849996" y="638238"/>
                </a:lnTo>
                <a:lnTo>
                  <a:pt x="1811794" y="617474"/>
                </a:lnTo>
                <a:lnTo>
                  <a:pt x="1799310" y="613600"/>
                </a:lnTo>
                <a:lnTo>
                  <a:pt x="1799310" y="824687"/>
                </a:lnTo>
                <a:lnTo>
                  <a:pt x="1799310" y="1424444"/>
                </a:lnTo>
                <a:lnTo>
                  <a:pt x="1793405" y="1453616"/>
                </a:lnTo>
                <a:lnTo>
                  <a:pt x="1777314" y="1477454"/>
                </a:lnTo>
                <a:lnTo>
                  <a:pt x="1753476" y="1493520"/>
                </a:lnTo>
                <a:lnTo>
                  <a:pt x="1724329" y="1499425"/>
                </a:lnTo>
                <a:lnTo>
                  <a:pt x="1215961" y="1499425"/>
                </a:lnTo>
                <a:lnTo>
                  <a:pt x="1144955" y="1783334"/>
                </a:lnTo>
                <a:lnTo>
                  <a:pt x="1137246" y="1793862"/>
                </a:lnTo>
                <a:lnTo>
                  <a:pt x="1124534" y="1797367"/>
                </a:lnTo>
                <a:lnTo>
                  <a:pt x="1111808" y="1793875"/>
                </a:lnTo>
                <a:lnTo>
                  <a:pt x="1104099" y="1783410"/>
                </a:lnTo>
                <a:lnTo>
                  <a:pt x="1033183" y="1499425"/>
                </a:lnTo>
                <a:lnTo>
                  <a:pt x="524802" y="1499425"/>
                </a:lnTo>
                <a:lnTo>
                  <a:pt x="495655" y="1493520"/>
                </a:lnTo>
                <a:lnTo>
                  <a:pt x="471817" y="1477454"/>
                </a:lnTo>
                <a:lnTo>
                  <a:pt x="455726" y="1453616"/>
                </a:lnTo>
                <a:lnTo>
                  <a:pt x="449834" y="1424444"/>
                </a:lnTo>
                <a:lnTo>
                  <a:pt x="449834" y="1049591"/>
                </a:lnTo>
                <a:lnTo>
                  <a:pt x="616191" y="1049591"/>
                </a:lnTo>
                <a:lnTo>
                  <a:pt x="658749" y="1219923"/>
                </a:lnTo>
                <a:lnTo>
                  <a:pt x="675805" y="1262710"/>
                </a:lnTo>
                <a:lnTo>
                  <a:pt x="702792" y="1298498"/>
                </a:lnTo>
                <a:lnTo>
                  <a:pt x="737844" y="1325854"/>
                </a:lnTo>
                <a:lnTo>
                  <a:pt x="779094" y="1343329"/>
                </a:lnTo>
                <a:lnTo>
                  <a:pt x="824687" y="1349476"/>
                </a:lnTo>
                <a:lnTo>
                  <a:pt x="870267" y="1343329"/>
                </a:lnTo>
                <a:lnTo>
                  <a:pt x="911504" y="1325867"/>
                </a:lnTo>
                <a:lnTo>
                  <a:pt x="946543" y="1298511"/>
                </a:lnTo>
                <a:lnTo>
                  <a:pt x="973505" y="1262748"/>
                </a:lnTo>
                <a:lnTo>
                  <a:pt x="990561" y="1220000"/>
                </a:lnTo>
                <a:lnTo>
                  <a:pt x="1033183" y="1049591"/>
                </a:lnTo>
                <a:lnTo>
                  <a:pt x="1424444" y="1049591"/>
                </a:lnTo>
                <a:lnTo>
                  <a:pt x="1469720" y="1045019"/>
                </a:lnTo>
                <a:lnTo>
                  <a:pt x="1511909" y="1031887"/>
                </a:lnTo>
                <a:lnTo>
                  <a:pt x="1550111" y="1011123"/>
                </a:lnTo>
                <a:lnTo>
                  <a:pt x="1583410" y="983640"/>
                </a:lnTo>
                <a:lnTo>
                  <a:pt x="1610893" y="950341"/>
                </a:lnTo>
                <a:lnTo>
                  <a:pt x="1631657" y="912139"/>
                </a:lnTo>
                <a:lnTo>
                  <a:pt x="1644789" y="869950"/>
                </a:lnTo>
                <a:lnTo>
                  <a:pt x="1649361" y="824687"/>
                </a:lnTo>
                <a:lnTo>
                  <a:pt x="1649361" y="749706"/>
                </a:lnTo>
                <a:lnTo>
                  <a:pt x="1724329" y="749706"/>
                </a:lnTo>
                <a:lnTo>
                  <a:pt x="1753476" y="755599"/>
                </a:lnTo>
                <a:lnTo>
                  <a:pt x="1777314" y="771677"/>
                </a:lnTo>
                <a:lnTo>
                  <a:pt x="1793405" y="795502"/>
                </a:lnTo>
                <a:lnTo>
                  <a:pt x="1799310" y="824687"/>
                </a:lnTo>
                <a:lnTo>
                  <a:pt x="1799310" y="613600"/>
                </a:lnTo>
                <a:lnTo>
                  <a:pt x="1769605" y="604342"/>
                </a:lnTo>
                <a:lnTo>
                  <a:pt x="1724329" y="599770"/>
                </a:lnTo>
                <a:lnTo>
                  <a:pt x="1649361" y="599770"/>
                </a:lnTo>
                <a:lnTo>
                  <a:pt x="1649361" y="224917"/>
                </a:lnTo>
                <a:lnTo>
                  <a:pt x="1644789" y="179641"/>
                </a:lnTo>
                <a:lnTo>
                  <a:pt x="1635544" y="149948"/>
                </a:lnTo>
                <a:lnTo>
                  <a:pt x="1631657" y="137452"/>
                </a:lnTo>
                <a:lnTo>
                  <a:pt x="1610893" y="99263"/>
                </a:lnTo>
                <a:lnTo>
                  <a:pt x="1583410" y="65951"/>
                </a:lnTo>
                <a:lnTo>
                  <a:pt x="1550111" y="38468"/>
                </a:lnTo>
                <a:lnTo>
                  <a:pt x="1511909" y="17703"/>
                </a:lnTo>
                <a:lnTo>
                  <a:pt x="1499425" y="13830"/>
                </a:lnTo>
                <a:lnTo>
                  <a:pt x="1499425" y="224917"/>
                </a:lnTo>
                <a:lnTo>
                  <a:pt x="1499425" y="824687"/>
                </a:lnTo>
                <a:lnTo>
                  <a:pt x="1493520" y="853859"/>
                </a:lnTo>
                <a:lnTo>
                  <a:pt x="1477429" y="877684"/>
                </a:lnTo>
                <a:lnTo>
                  <a:pt x="1453591" y="893762"/>
                </a:lnTo>
                <a:lnTo>
                  <a:pt x="1424444" y="899655"/>
                </a:lnTo>
                <a:lnTo>
                  <a:pt x="916076" y="899655"/>
                </a:lnTo>
                <a:lnTo>
                  <a:pt x="845070" y="1183563"/>
                </a:lnTo>
                <a:lnTo>
                  <a:pt x="837361" y="1194104"/>
                </a:lnTo>
                <a:lnTo>
                  <a:pt x="824649" y="1197610"/>
                </a:lnTo>
                <a:lnTo>
                  <a:pt x="811923" y="1194104"/>
                </a:lnTo>
                <a:lnTo>
                  <a:pt x="804214" y="1183640"/>
                </a:lnTo>
                <a:lnTo>
                  <a:pt x="733298" y="899655"/>
                </a:lnTo>
                <a:lnTo>
                  <a:pt x="224917" y="899655"/>
                </a:lnTo>
                <a:lnTo>
                  <a:pt x="195770" y="893762"/>
                </a:lnTo>
                <a:lnTo>
                  <a:pt x="171932" y="877684"/>
                </a:lnTo>
                <a:lnTo>
                  <a:pt x="155854" y="853859"/>
                </a:lnTo>
                <a:lnTo>
                  <a:pt x="149948" y="824687"/>
                </a:lnTo>
                <a:lnTo>
                  <a:pt x="149948" y="224917"/>
                </a:lnTo>
                <a:lnTo>
                  <a:pt x="155854" y="195745"/>
                </a:lnTo>
                <a:lnTo>
                  <a:pt x="171932" y="171907"/>
                </a:lnTo>
                <a:lnTo>
                  <a:pt x="195770" y="155841"/>
                </a:lnTo>
                <a:lnTo>
                  <a:pt x="224917" y="149948"/>
                </a:lnTo>
                <a:lnTo>
                  <a:pt x="1424444" y="149948"/>
                </a:lnTo>
                <a:lnTo>
                  <a:pt x="1453591" y="155841"/>
                </a:lnTo>
                <a:lnTo>
                  <a:pt x="1477429" y="171907"/>
                </a:lnTo>
                <a:lnTo>
                  <a:pt x="1493520" y="195745"/>
                </a:lnTo>
                <a:lnTo>
                  <a:pt x="1499425" y="224917"/>
                </a:lnTo>
                <a:lnTo>
                  <a:pt x="1499425" y="13830"/>
                </a:lnTo>
                <a:lnTo>
                  <a:pt x="1469720" y="4584"/>
                </a:lnTo>
                <a:lnTo>
                  <a:pt x="1424444" y="0"/>
                </a:lnTo>
                <a:lnTo>
                  <a:pt x="224917" y="0"/>
                </a:lnTo>
                <a:lnTo>
                  <a:pt x="179654" y="4584"/>
                </a:lnTo>
                <a:lnTo>
                  <a:pt x="137464" y="17703"/>
                </a:lnTo>
                <a:lnTo>
                  <a:pt x="99263" y="38468"/>
                </a:lnTo>
                <a:lnTo>
                  <a:pt x="65963" y="65951"/>
                </a:lnTo>
                <a:lnTo>
                  <a:pt x="38468" y="99263"/>
                </a:lnTo>
                <a:lnTo>
                  <a:pt x="17703" y="137452"/>
                </a:lnTo>
                <a:lnTo>
                  <a:pt x="4584" y="179641"/>
                </a:lnTo>
                <a:lnTo>
                  <a:pt x="0" y="224917"/>
                </a:lnTo>
                <a:lnTo>
                  <a:pt x="0" y="824687"/>
                </a:lnTo>
                <a:lnTo>
                  <a:pt x="4584" y="869950"/>
                </a:lnTo>
                <a:lnTo>
                  <a:pt x="17703" y="912139"/>
                </a:lnTo>
                <a:lnTo>
                  <a:pt x="38468" y="950341"/>
                </a:lnTo>
                <a:lnTo>
                  <a:pt x="65963" y="983640"/>
                </a:lnTo>
                <a:lnTo>
                  <a:pt x="99263" y="1011123"/>
                </a:lnTo>
                <a:lnTo>
                  <a:pt x="137464" y="1031887"/>
                </a:lnTo>
                <a:lnTo>
                  <a:pt x="179654" y="1045019"/>
                </a:lnTo>
                <a:lnTo>
                  <a:pt x="224917" y="1049591"/>
                </a:lnTo>
                <a:lnTo>
                  <a:pt x="299885" y="1049591"/>
                </a:lnTo>
                <a:lnTo>
                  <a:pt x="299885" y="1424444"/>
                </a:lnTo>
                <a:lnTo>
                  <a:pt x="304469" y="1469720"/>
                </a:lnTo>
                <a:lnTo>
                  <a:pt x="317588" y="1511909"/>
                </a:lnTo>
                <a:lnTo>
                  <a:pt x="338353" y="1550111"/>
                </a:lnTo>
                <a:lnTo>
                  <a:pt x="365836" y="1583410"/>
                </a:lnTo>
                <a:lnTo>
                  <a:pt x="399135" y="1610893"/>
                </a:lnTo>
                <a:lnTo>
                  <a:pt x="437337" y="1631657"/>
                </a:lnTo>
                <a:lnTo>
                  <a:pt x="479526" y="1644789"/>
                </a:lnTo>
                <a:lnTo>
                  <a:pt x="524802" y="1649361"/>
                </a:lnTo>
                <a:lnTo>
                  <a:pt x="916076" y="1649361"/>
                </a:lnTo>
                <a:lnTo>
                  <a:pt x="958634" y="1819694"/>
                </a:lnTo>
                <a:lnTo>
                  <a:pt x="975690" y="1862480"/>
                </a:lnTo>
                <a:lnTo>
                  <a:pt x="1002677" y="1898269"/>
                </a:lnTo>
                <a:lnTo>
                  <a:pt x="1037729" y="1925624"/>
                </a:lnTo>
                <a:lnTo>
                  <a:pt x="1078979" y="1943100"/>
                </a:lnTo>
                <a:lnTo>
                  <a:pt x="1124572" y="1949246"/>
                </a:lnTo>
                <a:lnTo>
                  <a:pt x="1170152" y="1943100"/>
                </a:lnTo>
                <a:lnTo>
                  <a:pt x="1211389" y="1925624"/>
                </a:lnTo>
                <a:lnTo>
                  <a:pt x="1246428" y="1898281"/>
                </a:lnTo>
                <a:lnTo>
                  <a:pt x="1273390" y="1862518"/>
                </a:lnTo>
                <a:lnTo>
                  <a:pt x="1290447" y="1819770"/>
                </a:lnTo>
                <a:lnTo>
                  <a:pt x="1333055" y="1649361"/>
                </a:lnTo>
                <a:lnTo>
                  <a:pt x="1724329" y="1649361"/>
                </a:lnTo>
                <a:lnTo>
                  <a:pt x="1769605" y="1644789"/>
                </a:lnTo>
                <a:lnTo>
                  <a:pt x="1811794" y="1631657"/>
                </a:lnTo>
                <a:lnTo>
                  <a:pt x="1849996" y="1610893"/>
                </a:lnTo>
                <a:lnTo>
                  <a:pt x="1883295" y="1583410"/>
                </a:lnTo>
                <a:lnTo>
                  <a:pt x="1910778" y="1550111"/>
                </a:lnTo>
                <a:lnTo>
                  <a:pt x="1931543" y="1511909"/>
                </a:lnTo>
                <a:lnTo>
                  <a:pt x="1944674" y="1469720"/>
                </a:lnTo>
                <a:lnTo>
                  <a:pt x="1949246" y="1424444"/>
                </a:lnTo>
                <a:lnTo>
                  <a:pt x="1949246" y="824687"/>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8" name="Google Shape;418;p28"/>
          <p:cNvSpPr/>
          <p:nvPr/>
        </p:nvSpPr>
        <p:spPr>
          <a:xfrm>
            <a:off x="13304792" y="2345103"/>
            <a:ext cx="150495" cy="150495"/>
          </a:xfrm>
          <a:custGeom>
            <a:avLst/>
            <a:gdLst/>
            <a:ahLst/>
            <a:cxnLst/>
            <a:rect l="l" t="t" r="r" b="b"/>
            <a:pathLst>
              <a:path w="150494" h="150494" extrusionOk="0">
                <a:moveTo>
                  <a:pt x="149941" y="149941"/>
                </a:moveTo>
                <a:lnTo>
                  <a:pt x="0" y="149941"/>
                </a:lnTo>
                <a:lnTo>
                  <a:pt x="0" y="0"/>
                </a:lnTo>
                <a:lnTo>
                  <a:pt x="149941" y="0"/>
                </a:lnTo>
                <a:lnTo>
                  <a:pt x="149941"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9" name="Google Shape;419;p28"/>
          <p:cNvSpPr/>
          <p:nvPr/>
        </p:nvSpPr>
        <p:spPr>
          <a:xfrm>
            <a:off x="13604676" y="2345103"/>
            <a:ext cx="300355" cy="150495"/>
          </a:xfrm>
          <a:custGeom>
            <a:avLst/>
            <a:gdLst/>
            <a:ahLst/>
            <a:cxnLst/>
            <a:rect l="l" t="t" r="r" b="b"/>
            <a:pathLst>
              <a:path w="300355" h="150494" extrusionOk="0">
                <a:moveTo>
                  <a:pt x="299883" y="149941"/>
                </a:moveTo>
                <a:lnTo>
                  <a:pt x="0" y="149941"/>
                </a:lnTo>
                <a:lnTo>
                  <a:pt x="0" y="0"/>
                </a:lnTo>
                <a:lnTo>
                  <a:pt x="299883" y="0"/>
                </a:lnTo>
                <a:lnTo>
                  <a:pt x="299883"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0" name="Google Shape;420;p28"/>
          <p:cNvSpPr/>
          <p:nvPr/>
        </p:nvSpPr>
        <p:spPr>
          <a:xfrm>
            <a:off x="13304792" y="2644987"/>
            <a:ext cx="600075" cy="150495"/>
          </a:xfrm>
          <a:custGeom>
            <a:avLst/>
            <a:gdLst/>
            <a:ahLst/>
            <a:cxnLst/>
            <a:rect l="l" t="t" r="r" b="b"/>
            <a:pathLst>
              <a:path w="600075" h="150494" extrusionOk="0">
                <a:moveTo>
                  <a:pt x="599767" y="149941"/>
                </a:moveTo>
                <a:lnTo>
                  <a:pt x="0" y="149941"/>
                </a:lnTo>
                <a:lnTo>
                  <a:pt x="0" y="0"/>
                </a:lnTo>
                <a:lnTo>
                  <a:pt x="599767" y="0"/>
                </a:lnTo>
                <a:lnTo>
                  <a:pt x="599767"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1" name="Google Shape;421;p28"/>
          <p:cNvSpPr/>
          <p:nvPr/>
        </p:nvSpPr>
        <p:spPr>
          <a:xfrm>
            <a:off x="13304792" y="2944870"/>
            <a:ext cx="600075" cy="150495"/>
          </a:xfrm>
          <a:custGeom>
            <a:avLst/>
            <a:gdLst/>
            <a:ahLst/>
            <a:cxnLst/>
            <a:rect l="l" t="t" r="r" b="b"/>
            <a:pathLst>
              <a:path w="600075" h="150494" extrusionOk="0">
                <a:moveTo>
                  <a:pt x="599767" y="149941"/>
                </a:moveTo>
                <a:lnTo>
                  <a:pt x="0" y="149941"/>
                </a:lnTo>
                <a:lnTo>
                  <a:pt x="0" y="0"/>
                </a:lnTo>
                <a:lnTo>
                  <a:pt x="599767" y="0"/>
                </a:lnTo>
                <a:lnTo>
                  <a:pt x="599767"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2" name="Google Shape;422;p28"/>
          <p:cNvSpPr/>
          <p:nvPr/>
        </p:nvSpPr>
        <p:spPr>
          <a:xfrm>
            <a:off x="13304792" y="3244754"/>
            <a:ext cx="600075" cy="600075"/>
          </a:xfrm>
          <a:custGeom>
            <a:avLst/>
            <a:gdLst/>
            <a:ahLst/>
            <a:cxnLst/>
            <a:rect l="l" t="t" r="r" b="b"/>
            <a:pathLst>
              <a:path w="600075" h="600075" extrusionOk="0">
                <a:moveTo>
                  <a:pt x="449825" y="599767"/>
                </a:moveTo>
                <a:lnTo>
                  <a:pt x="149941" y="599767"/>
                </a:lnTo>
                <a:lnTo>
                  <a:pt x="102593" y="592112"/>
                </a:lnTo>
                <a:lnTo>
                  <a:pt x="61439" y="570803"/>
                </a:lnTo>
                <a:lnTo>
                  <a:pt x="28963" y="538328"/>
                </a:lnTo>
                <a:lnTo>
                  <a:pt x="7655" y="497173"/>
                </a:lnTo>
                <a:lnTo>
                  <a:pt x="0" y="449825"/>
                </a:lnTo>
                <a:lnTo>
                  <a:pt x="0" y="149941"/>
                </a:lnTo>
                <a:lnTo>
                  <a:pt x="7655" y="102593"/>
                </a:lnTo>
                <a:lnTo>
                  <a:pt x="28963" y="61438"/>
                </a:lnTo>
                <a:lnTo>
                  <a:pt x="61439" y="28963"/>
                </a:lnTo>
                <a:lnTo>
                  <a:pt x="102593" y="7655"/>
                </a:lnTo>
                <a:lnTo>
                  <a:pt x="149941" y="0"/>
                </a:lnTo>
                <a:lnTo>
                  <a:pt x="449825" y="0"/>
                </a:lnTo>
                <a:lnTo>
                  <a:pt x="497173" y="7655"/>
                </a:lnTo>
                <a:lnTo>
                  <a:pt x="538328" y="28963"/>
                </a:lnTo>
                <a:lnTo>
                  <a:pt x="570803" y="61438"/>
                </a:lnTo>
                <a:lnTo>
                  <a:pt x="592112" y="102593"/>
                </a:lnTo>
                <a:lnTo>
                  <a:pt x="599767" y="149941"/>
                </a:lnTo>
                <a:lnTo>
                  <a:pt x="149941" y="149941"/>
                </a:lnTo>
                <a:lnTo>
                  <a:pt x="149941" y="449825"/>
                </a:lnTo>
                <a:lnTo>
                  <a:pt x="599767" y="449825"/>
                </a:lnTo>
                <a:lnTo>
                  <a:pt x="592112" y="497173"/>
                </a:lnTo>
                <a:lnTo>
                  <a:pt x="570803" y="538328"/>
                </a:lnTo>
                <a:lnTo>
                  <a:pt x="538328" y="570803"/>
                </a:lnTo>
                <a:lnTo>
                  <a:pt x="497173" y="592112"/>
                </a:lnTo>
                <a:lnTo>
                  <a:pt x="449825" y="599767"/>
                </a:lnTo>
                <a:close/>
              </a:path>
              <a:path w="600075" h="600075" extrusionOk="0">
                <a:moveTo>
                  <a:pt x="599767" y="449825"/>
                </a:moveTo>
                <a:lnTo>
                  <a:pt x="449900" y="449825"/>
                </a:lnTo>
                <a:lnTo>
                  <a:pt x="449825" y="149941"/>
                </a:lnTo>
                <a:lnTo>
                  <a:pt x="599767" y="149941"/>
                </a:lnTo>
                <a:lnTo>
                  <a:pt x="599767" y="44982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3" name="Google Shape;423;p28"/>
          <p:cNvSpPr/>
          <p:nvPr/>
        </p:nvSpPr>
        <p:spPr>
          <a:xfrm>
            <a:off x="14354385" y="2345103"/>
            <a:ext cx="600075" cy="600075"/>
          </a:xfrm>
          <a:custGeom>
            <a:avLst/>
            <a:gdLst/>
            <a:ahLst/>
            <a:cxnLst/>
            <a:rect l="l" t="t" r="r" b="b"/>
            <a:pathLst>
              <a:path w="600075" h="600075" extrusionOk="0">
                <a:moveTo>
                  <a:pt x="418787" y="599767"/>
                </a:moveTo>
                <a:lnTo>
                  <a:pt x="180979" y="599767"/>
                </a:lnTo>
                <a:lnTo>
                  <a:pt x="132925" y="593291"/>
                </a:lnTo>
                <a:lnTo>
                  <a:pt x="89709" y="575021"/>
                </a:lnTo>
                <a:lnTo>
                  <a:pt x="53070" y="546697"/>
                </a:lnTo>
                <a:lnTo>
                  <a:pt x="24745" y="510058"/>
                </a:lnTo>
                <a:lnTo>
                  <a:pt x="6476" y="466841"/>
                </a:lnTo>
                <a:lnTo>
                  <a:pt x="0" y="418787"/>
                </a:lnTo>
                <a:lnTo>
                  <a:pt x="3549" y="383366"/>
                </a:lnTo>
                <a:lnTo>
                  <a:pt x="30552" y="318230"/>
                </a:lnTo>
                <a:lnTo>
                  <a:pt x="290812" y="53004"/>
                </a:lnTo>
                <a:lnTo>
                  <a:pt x="349598" y="13878"/>
                </a:lnTo>
                <a:lnTo>
                  <a:pt x="418787" y="0"/>
                </a:lnTo>
                <a:lnTo>
                  <a:pt x="466841" y="6476"/>
                </a:lnTo>
                <a:lnTo>
                  <a:pt x="510058" y="24745"/>
                </a:lnTo>
                <a:lnTo>
                  <a:pt x="546697" y="53070"/>
                </a:lnTo>
                <a:lnTo>
                  <a:pt x="575021" y="89709"/>
                </a:lnTo>
                <a:lnTo>
                  <a:pt x="593291" y="132925"/>
                </a:lnTo>
                <a:lnTo>
                  <a:pt x="595584" y="149941"/>
                </a:lnTo>
                <a:lnTo>
                  <a:pt x="410615" y="149941"/>
                </a:lnTo>
                <a:lnTo>
                  <a:pt x="402594" y="153240"/>
                </a:lnTo>
                <a:lnTo>
                  <a:pt x="396821" y="159088"/>
                </a:lnTo>
                <a:lnTo>
                  <a:pt x="159013" y="396896"/>
                </a:lnTo>
                <a:lnTo>
                  <a:pt x="153240" y="402594"/>
                </a:lnTo>
                <a:lnTo>
                  <a:pt x="149941" y="410616"/>
                </a:lnTo>
                <a:lnTo>
                  <a:pt x="149941" y="418787"/>
                </a:lnTo>
                <a:lnTo>
                  <a:pt x="152387" y="430848"/>
                </a:lnTo>
                <a:lnTo>
                  <a:pt x="159050" y="440716"/>
                </a:lnTo>
                <a:lnTo>
                  <a:pt x="168919" y="447379"/>
                </a:lnTo>
                <a:lnTo>
                  <a:pt x="180979" y="449825"/>
                </a:lnTo>
                <a:lnTo>
                  <a:pt x="595584" y="449825"/>
                </a:lnTo>
                <a:lnTo>
                  <a:pt x="593291" y="466841"/>
                </a:lnTo>
                <a:lnTo>
                  <a:pt x="575021" y="510058"/>
                </a:lnTo>
                <a:lnTo>
                  <a:pt x="546697" y="546697"/>
                </a:lnTo>
                <a:lnTo>
                  <a:pt x="510058" y="575021"/>
                </a:lnTo>
                <a:lnTo>
                  <a:pt x="466841" y="593291"/>
                </a:lnTo>
                <a:lnTo>
                  <a:pt x="418787" y="599767"/>
                </a:lnTo>
                <a:close/>
              </a:path>
              <a:path w="600075" h="600075" extrusionOk="0">
                <a:moveTo>
                  <a:pt x="595584" y="449825"/>
                </a:moveTo>
                <a:lnTo>
                  <a:pt x="418787" y="449825"/>
                </a:lnTo>
                <a:lnTo>
                  <a:pt x="430848" y="447379"/>
                </a:lnTo>
                <a:lnTo>
                  <a:pt x="440716" y="440716"/>
                </a:lnTo>
                <a:lnTo>
                  <a:pt x="447379" y="430848"/>
                </a:lnTo>
                <a:lnTo>
                  <a:pt x="449825" y="418787"/>
                </a:lnTo>
                <a:lnTo>
                  <a:pt x="449825" y="180979"/>
                </a:lnTo>
                <a:lnTo>
                  <a:pt x="447379" y="168918"/>
                </a:lnTo>
                <a:lnTo>
                  <a:pt x="440716" y="159050"/>
                </a:lnTo>
                <a:lnTo>
                  <a:pt x="430848" y="152387"/>
                </a:lnTo>
                <a:lnTo>
                  <a:pt x="418787" y="149941"/>
                </a:lnTo>
                <a:lnTo>
                  <a:pt x="595584" y="149941"/>
                </a:lnTo>
                <a:lnTo>
                  <a:pt x="599767" y="180979"/>
                </a:lnTo>
                <a:lnTo>
                  <a:pt x="599767" y="418787"/>
                </a:lnTo>
                <a:lnTo>
                  <a:pt x="595584" y="44982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4" name="Google Shape;424;p28"/>
          <p:cNvSpPr/>
          <p:nvPr/>
        </p:nvSpPr>
        <p:spPr>
          <a:xfrm>
            <a:off x="14354385" y="3094812"/>
            <a:ext cx="600075" cy="150495"/>
          </a:xfrm>
          <a:custGeom>
            <a:avLst/>
            <a:gdLst/>
            <a:ahLst/>
            <a:cxnLst/>
            <a:rect l="l" t="t" r="r" b="b"/>
            <a:pathLst>
              <a:path w="600075" h="150494" extrusionOk="0">
                <a:moveTo>
                  <a:pt x="599767" y="149941"/>
                </a:moveTo>
                <a:lnTo>
                  <a:pt x="0" y="149941"/>
                </a:lnTo>
                <a:lnTo>
                  <a:pt x="0" y="0"/>
                </a:lnTo>
                <a:lnTo>
                  <a:pt x="599767" y="0"/>
                </a:lnTo>
                <a:lnTo>
                  <a:pt x="599767"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5" name="Google Shape;425;p28"/>
          <p:cNvSpPr/>
          <p:nvPr/>
        </p:nvSpPr>
        <p:spPr>
          <a:xfrm>
            <a:off x="14354385" y="3394696"/>
            <a:ext cx="600075" cy="150495"/>
          </a:xfrm>
          <a:custGeom>
            <a:avLst/>
            <a:gdLst/>
            <a:ahLst/>
            <a:cxnLst/>
            <a:rect l="l" t="t" r="r" b="b"/>
            <a:pathLst>
              <a:path w="600075" h="150495" extrusionOk="0">
                <a:moveTo>
                  <a:pt x="599767" y="149941"/>
                </a:moveTo>
                <a:lnTo>
                  <a:pt x="0" y="149941"/>
                </a:lnTo>
                <a:lnTo>
                  <a:pt x="0" y="0"/>
                </a:lnTo>
                <a:lnTo>
                  <a:pt x="599767" y="0"/>
                </a:lnTo>
                <a:lnTo>
                  <a:pt x="599767"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6" name="Google Shape;426;p28"/>
          <p:cNvSpPr/>
          <p:nvPr/>
        </p:nvSpPr>
        <p:spPr>
          <a:xfrm>
            <a:off x="14354385" y="3694580"/>
            <a:ext cx="600075" cy="150495"/>
          </a:xfrm>
          <a:custGeom>
            <a:avLst/>
            <a:gdLst/>
            <a:ahLst/>
            <a:cxnLst/>
            <a:rect l="l" t="t" r="r" b="b"/>
            <a:pathLst>
              <a:path w="600075" h="150495" extrusionOk="0">
                <a:moveTo>
                  <a:pt x="599767" y="149941"/>
                </a:moveTo>
                <a:lnTo>
                  <a:pt x="0" y="149941"/>
                </a:lnTo>
                <a:lnTo>
                  <a:pt x="0" y="0"/>
                </a:lnTo>
                <a:lnTo>
                  <a:pt x="599767" y="0"/>
                </a:lnTo>
                <a:lnTo>
                  <a:pt x="599767" y="1499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7" name="Google Shape;427;p28"/>
          <p:cNvSpPr txBox="1"/>
          <p:nvPr/>
        </p:nvSpPr>
        <p:spPr>
          <a:xfrm>
            <a:off x="505434" y="1609863"/>
            <a:ext cx="11482800" cy="5412900"/>
          </a:xfrm>
          <a:prstGeom prst="rect">
            <a:avLst/>
          </a:prstGeom>
          <a:noFill/>
          <a:ln>
            <a:noFill/>
          </a:ln>
        </p:spPr>
        <p:txBody>
          <a:bodyPr spcFirstLastPara="1" wrap="square" lIns="0" tIns="167625" rIns="0" bIns="0" anchor="t" anchorCtr="0">
            <a:spAutoFit/>
          </a:bodyPr>
          <a:lstStyle/>
          <a:p>
            <a:pPr marL="1270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6F73"/>
                </a:solidFill>
                <a:latin typeface="Verdana"/>
                <a:ea typeface="Verdana"/>
                <a:cs typeface="Verdana"/>
                <a:sym typeface="Verdana"/>
              </a:rPr>
              <a:t>Another One!</a:t>
            </a:r>
            <a:endParaRPr sz="3000" b="0" i="0" u="none" strike="noStrike" cap="none">
              <a:solidFill>
                <a:srgbClr val="000000"/>
              </a:solidFill>
              <a:latin typeface="Verdana"/>
              <a:ea typeface="Verdana"/>
              <a:cs typeface="Verdana"/>
              <a:sym typeface="Verdana"/>
            </a:endParaRPr>
          </a:p>
          <a:p>
            <a:pPr marL="12700" marR="0" lvl="0" indent="0" algn="l" rtl="0">
              <a:lnSpc>
                <a:spcPct val="100000"/>
              </a:lnSpc>
              <a:spcBef>
                <a:spcPts val="1230"/>
              </a:spcBef>
              <a:spcAft>
                <a:spcPts val="0"/>
              </a:spcAft>
              <a:buClr>
                <a:srgbClr val="000000"/>
              </a:buClr>
              <a:buSzPts val="3000"/>
              <a:buFont typeface="Arial"/>
              <a:buNone/>
            </a:pPr>
            <a:r>
              <a:rPr lang="en-US" sz="3000" b="1" i="0" u="none" strike="noStrike" cap="none">
                <a:solidFill>
                  <a:srgbClr val="006F73"/>
                </a:solidFill>
                <a:latin typeface="Verdana"/>
                <a:ea typeface="Verdana"/>
                <a:cs typeface="Verdana"/>
                <a:sym typeface="Verdana"/>
              </a:rPr>
              <a:t>Just a quick questionnaire to see if you've learned anything new.</a:t>
            </a:r>
            <a:endParaRPr sz="3000" b="0" i="0" u="none" strike="noStrike" cap="none">
              <a:solidFill>
                <a:srgbClr val="000000"/>
              </a:solidFill>
              <a:latin typeface="Verdana"/>
              <a:ea typeface="Verdana"/>
              <a:cs typeface="Verdana"/>
              <a:sym typeface="Verdana"/>
            </a:endParaRPr>
          </a:p>
          <a:p>
            <a:pPr marL="0" marR="0" lvl="0" indent="0" algn="l" rtl="0">
              <a:lnSpc>
                <a:spcPct val="100000"/>
              </a:lnSpc>
              <a:spcBef>
                <a:spcPts val="30"/>
              </a:spcBef>
              <a:spcAft>
                <a:spcPts val="0"/>
              </a:spcAft>
              <a:buClr>
                <a:srgbClr val="000000"/>
              </a:buClr>
              <a:buSzPts val="3950"/>
              <a:buFont typeface="Arial"/>
              <a:buNone/>
            </a:pPr>
            <a:endParaRPr sz="3950" b="0" i="0" u="none" strike="noStrike" cap="none">
              <a:solidFill>
                <a:srgbClr val="000000"/>
              </a:solidFill>
              <a:latin typeface="Verdana"/>
              <a:ea typeface="Verdana"/>
              <a:cs typeface="Verdana"/>
              <a:sym typeface="Verdana"/>
            </a:endParaRPr>
          </a:p>
          <a:p>
            <a:pPr marL="12700" marR="543560" lvl="0" indent="0" algn="l" rtl="0">
              <a:lnSpc>
                <a:spcPct val="134200"/>
              </a:lnSpc>
              <a:spcBef>
                <a:spcPts val="0"/>
              </a:spcBef>
              <a:spcAft>
                <a:spcPts val="0"/>
              </a:spcAft>
              <a:buClr>
                <a:srgbClr val="000000"/>
              </a:buClr>
              <a:buSzPts val="3000"/>
              <a:buFont typeface="Arial"/>
              <a:buNone/>
            </a:pPr>
            <a:r>
              <a:rPr lang="en-US" sz="3000" b="1" i="0" u="none" strike="noStrike" cap="none">
                <a:solidFill>
                  <a:srgbClr val="006F73"/>
                </a:solidFill>
                <a:latin typeface="Verdana"/>
                <a:ea typeface="Verdana"/>
                <a:cs typeface="Verdana"/>
                <a:sym typeface="Verdana"/>
              </a:rPr>
              <a:t>Type in this link in the search box:  </a:t>
            </a:r>
            <a:r>
              <a:rPr lang="en-US" sz="3000" b="1" i="0" u="sng" strike="noStrike" cap="none">
                <a:solidFill>
                  <a:schemeClr val="hlink"/>
                </a:solidFill>
                <a:latin typeface="Verdana"/>
                <a:ea typeface="Verdana"/>
                <a:cs typeface="Verdana"/>
                <a:sym typeface="Verdana"/>
                <a:hlinkClick r:id="rId3"/>
              </a:rPr>
              <a:t>https://ggc.az1.qualtrics.com/jfe/form/SV_86BeKF3h2msKTAy</a:t>
            </a:r>
            <a:endParaRPr sz="3000" b="0" i="0" u="none" strike="noStrike" cap="none">
              <a:solidFill>
                <a:srgbClr val="000000"/>
              </a:solidFill>
              <a:latin typeface="Verdana"/>
              <a:ea typeface="Verdana"/>
              <a:cs typeface="Verdana"/>
              <a:sym typeface="Verdana"/>
            </a:endParaRPr>
          </a:p>
          <a:p>
            <a:pPr marL="0" marR="0" lvl="0" indent="0" algn="l" rtl="0">
              <a:lnSpc>
                <a:spcPct val="100000"/>
              </a:lnSpc>
              <a:spcBef>
                <a:spcPts val="45"/>
              </a:spcBef>
              <a:spcAft>
                <a:spcPts val="0"/>
              </a:spcAft>
              <a:buClr>
                <a:srgbClr val="000000"/>
              </a:buClr>
              <a:buSzPts val="4950"/>
              <a:buFont typeface="Arial"/>
              <a:buNone/>
            </a:pPr>
            <a:endParaRPr sz="4950" b="0" i="0" u="none" strike="noStrike" cap="none">
              <a:solidFill>
                <a:srgbClr val="000000"/>
              </a:solidFill>
              <a:latin typeface="Verdana"/>
              <a:ea typeface="Verdana"/>
              <a:cs typeface="Verdana"/>
              <a:sym typeface="Verdana"/>
            </a:endParaRPr>
          </a:p>
          <a:p>
            <a:pPr marL="1270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6F73"/>
                </a:solidFill>
                <a:latin typeface="Verdana"/>
                <a:ea typeface="Verdana"/>
                <a:cs typeface="Verdana"/>
                <a:sym typeface="Verdana"/>
              </a:rPr>
              <a:t>Or use QR code:</a:t>
            </a:r>
            <a:endParaRPr sz="3000" b="0" i="0" u="none" strike="noStrike" cap="none">
              <a:solidFill>
                <a:srgbClr val="000000"/>
              </a:solidFill>
              <a:latin typeface="Verdana"/>
              <a:ea typeface="Verdana"/>
              <a:cs typeface="Verdana"/>
              <a:sym typeface="Verdana"/>
            </a:endParaRPr>
          </a:p>
        </p:txBody>
      </p:sp>
      <p:sp>
        <p:nvSpPr>
          <p:cNvPr id="428" name="Google Shape;428;p28"/>
          <p:cNvSpPr txBox="1">
            <a:spLocks noGrp="1"/>
          </p:cNvSpPr>
          <p:nvPr>
            <p:ph type="title"/>
          </p:nvPr>
        </p:nvSpPr>
        <p:spPr>
          <a:xfrm>
            <a:off x="505431" y="374600"/>
            <a:ext cx="9191700" cy="12642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8100" b="1" i="0">
                <a:latin typeface="Verdana"/>
                <a:ea typeface="Verdana"/>
                <a:cs typeface="Verdana"/>
                <a:sym typeface="Verdana"/>
              </a:rPr>
              <a:t>Post Survey</a:t>
            </a:r>
            <a:endParaRPr sz="8100">
              <a:latin typeface="Verdana"/>
              <a:ea typeface="Verdana"/>
              <a:cs typeface="Verdana"/>
              <a:sym typeface="Verdana"/>
            </a:endParaRPr>
          </a:p>
        </p:txBody>
      </p:sp>
      <p:pic>
        <p:nvPicPr>
          <p:cNvPr id="429" name="Google Shape;429;p28"/>
          <p:cNvPicPr preferRelativeResize="0"/>
          <p:nvPr/>
        </p:nvPicPr>
        <p:blipFill rotWithShape="1">
          <a:blip r:embed="rId4">
            <a:alphaModFix/>
          </a:blip>
          <a:srcRect/>
          <a:stretch/>
        </p:blipFill>
        <p:spPr>
          <a:xfrm>
            <a:off x="5290725" y="5305125"/>
            <a:ext cx="4806600" cy="4806600"/>
          </a:xfrm>
          <a:prstGeom prst="rect">
            <a:avLst/>
          </a:prstGeom>
          <a:noFill/>
          <a:ln>
            <a:noFill/>
          </a:ln>
        </p:spPr>
      </p:pic>
      <p:sp>
        <p:nvSpPr>
          <p:cNvPr id="430" name="Google Shape;430;p28"/>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FRUIT RAIN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9"/>
          <p:cNvSpPr txBox="1">
            <a:spLocks noGrp="1"/>
          </p:cNvSpPr>
          <p:nvPr>
            <p:ph type="title"/>
          </p:nvPr>
        </p:nvSpPr>
        <p:spPr>
          <a:xfrm>
            <a:off x="1016000" y="4043282"/>
            <a:ext cx="8441055" cy="2003425"/>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SzPts val="1400"/>
              <a:buNone/>
            </a:pPr>
            <a:r>
              <a:rPr lang="en-US"/>
              <a:t>Thank you!</a:t>
            </a:r>
            <a:endParaRPr/>
          </a:p>
        </p:txBody>
      </p:sp>
      <p:sp>
        <p:nvSpPr>
          <p:cNvPr id="436" name="Google Shape;436;p29"/>
          <p:cNvSpPr txBox="1"/>
          <p:nvPr/>
        </p:nvSpPr>
        <p:spPr>
          <a:xfrm>
            <a:off x="604481" y="9021048"/>
            <a:ext cx="8529320" cy="4216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006F73"/>
                </a:solidFill>
                <a:latin typeface="Tahoma"/>
                <a:ea typeface="Tahoma"/>
                <a:cs typeface="Tahoma"/>
                <a:sym typeface="Tahoma"/>
              </a:rPr>
              <a:t>CHLOE VEDRINE </a:t>
            </a:r>
            <a:r>
              <a:rPr lang="en-US" sz="2600" b="1" i="0" u="none" strike="noStrike" cap="none">
                <a:solidFill>
                  <a:srgbClr val="006F73"/>
                </a:solidFill>
                <a:latin typeface="Verdana"/>
                <a:ea typeface="Verdana"/>
                <a:cs typeface="Verdana"/>
                <a:sym typeface="Verdana"/>
              </a:rPr>
              <a:t>| </a:t>
            </a:r>
            <a:r>
              <a:rPr lang="en-US" sz="2600" b="0" i="0" u="none" strike="noStrike" cap="none">
                <a:solidFill>
                  <a:srgbClr val="006F73"/>
                </a:solidFill>
                <a:latin typeface="Tahoma"/>
                <a:ea typeface="Tahoma"/>
                <a:cs typeface="Tahoma"/>
                <a:sym typeface="Tahoma"/>
              </a:rPr>
              <a:t>JUSTIN PORTILLO </a:t>
            </a:r>
            <a:r>
              <a:rPr lang="en-US" sz="2600" b="1" i="0" u="none" strike="noStrike" cap="none">
                <a:solidFill>
                  <a:srgbClr val="006F73"/>
                </a:solidFill>
                <a:latin typeface="Verdana"/>
                <a:ea typeface="Verdana"/>
                <a:cs typeface="Verdana"/>
                <a:sym typeface="Verdana"/>
              </a:rPr>
              <a:t>| </a:t>
            </a:r>
            <a:r>
              <a:rPr lang="en-US" sz="2600" b="0" i="0" u="none" strike="noStrike" cap="none">
                <a:solidFill>
                  <a:srgbClr val="006F73"/>
                </a:solidFill>
                <a:latin typeface="Tahoma"/>
                <a:ea typeface="Tahoma"/>
                <a:cs typeface="Tahoma"/>
                <a:sym typeface="Tahoma"/>
              </a:rPr>
              <a:t>DION DEL ROSARIO</a:t>
            </a:r>
            <a:endParaRPr sz="2600" b="0" i="0" u="none" strike="noStrike" cap="none">
              <a:solidFill>
                <a:srgbClr val="000000"/>
              </a:solidFill>
              <a:latin typeface="Tahoma"/>
              <a:ea typeface="Tahoma"/>
              <a:cs typeface="Tahoma"/>
              <a:sym typeface="Tahoma"/>
            </a:endParaRPr>
          </a:p>
        </p:txBody>
      </p:sp>
      <p:sp>
        <p:nvSpPr>
          <p:cNvPr id="437" name="Google Shape;437;p29"/>
          <p:cNvSpPr txBox="1"/>
          <p:nvPr/>
        </p:nvSpPr>
        <p:spPr>
          <a:xfrm>
            <a:off x="13967127" y="9442700"/>
            <a:ext cx="4139100" cy="684900"/>
          </a:xfrm>
          <a:prstGeom prst="rect">
            <a:avLst/>
          </a:prstGeom>
          <a:noFill/>
          <a:ln>
            <a:noFill/>
          </a:ln>
        </p:spPr>
        <p:txBody>
          <a:bodyPr spcFirstLastPara="1" wrap="square" lIns="0" tIns="53325" rIns="0" bIns="0" anchor="t" anchorCtr="0">
            <a:spAutoFit/>
          </a:bodyPr>
          <a:lstStyle/>
          <a:p>
            <a:pPr marL="12700" marR="5080" lvl="0" indent="1929763" algn="l" rtl="0">
              <a:lnSpc>
                <a:spcPct val="105000"/>
              </a:lnSpc>
              <a:spcBef>
                <a:spcPts val="0"/>
              </a:spcBef>
              <a:spcAft>
                <a:spcPts val="0"/>
              </a:spcAft>
              <a:buClr>
                <a:srgbClr val="000000"/>
              </a:buClr>
              <a:buSzPts val="2000"/>
              <a:buFont typeface="Arial"/>
              <a:buNone/>
            </a:pPr>
            <a:r>
              <a:rPr lang="en-US" sz="2000" b="0" i="0" u="none" strike="noStrike" cap="none">
                <a:solidFill>
                  <a:srgbClr val="6AABA5"/>
                </a:solidFill>
                <a:latin typeface="Verdana"/>
                <a:ea typeface="Verdana"/>
                <a:cs typeface="Verdana"/>
                <a:sym typeface="Verdana"/>
              </a:rPr>
              <a:t>SPRING 2023  GEORGIA GWINNETT COLLEGE</a:t>
            </a:r>
            <a:endParaRPr sz="2000" b="0" i="0" u="none" strike="noStrike" cap="none">
              <a:solidFill>
                <a:srgbClr val="000000"/>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grpSp>
        <p:nvGrpSpPr>
          <p:cNvPr id="77" name="Google Shape;77;p9"/>
          <p:cNvGrpSpPr/>
          <p:nvPr/>
        </p:nvGrpSpPr>
        <p:grpSpPr>
          <a:xfrm>
            <a:off x="0" y="0"/>
            <a:ext cx="18288121" cy="10287494"/>
            <a:chOff x="0" y="0"/>
            <a:chExt cx="18288121" cy="10287494"/>
          </a:xfrm>
        </p:grpSpPr>
        <p:pic>
          <p:nvPicPr>
            <p:cNvPr id="78" name="Google Shape;78;p9"/>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79" name="Google Shape;79;p9"/>
            <p:cNvSpPr/>
            <p:nvPr/>
          </p:nvSpPr>
          <p:spPr>
            <a:xfrm>
              <a:off x="0" y="14287"/>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 name="Google Shape;80;p9"/>
            <p:cNvSpPr/>
            <p:nvPr/>
          </p:nvSpPr>
          <p:spPr>
            <a:xfrm>
              <a:off x="11687931" y="8616174"/>
              <a:ext cx="6600190" cy="1671320"/>
            </a:xfrm>
            <a:custGeom>
              <a:avLst/>
              <a:gdLst/>
              <a:ahLst/>
              <a:cxnLst/>
              <a:rect l="l" t="t" r="r" b="b"/>
              <a:pathLst>
                <a:path w="6600190" h="1671320" extrusionOk="0">
                  <a:moveTo>
                    <a:pt x="6600067" y="1670824"/>
                  </a:moveTo>
                  <a:lnTo>
                    <a:pt x="0" y="1670824"/>
                  </a:lnTo>
                  <a:lnTo>
                    <a:pt x="1695664" y="715675"/>
                  </a:lnTo>
                  <a:lnTo>
                    <a:pt x="1733423" y="694935"/>
                  </a:lnTo>
                  <a:lnTo>
                    <a:pt x="1772936" y="674294"/>
                  </a:lnTo>
                  <a:lnTo>
                    <a:pt x="1814090" y="653787"/>
                  </a:lnTo>
                  <a:lnTo>
                    <a:pt x="1856773" y="633450"/>
                  </a:lnTo>
                  <a:lnTo>
                    <a:pt x="1900873" y="613315"/>
                  </a:lnTo>
                  <a:lnTo>
                    <a:pt x="1946276" y="593417"/>
                  </a:lnTo>
                  <a:lnTo>
                    <a:pt x="1992870" y="573792"/>
                  </a:lnTo>
                  <a:lnTo>
                    <a:pt x="2040542" y="554473"/>
                  </a:lnTo>
                  <a:lnTo>
                    <a:pt x="2089180" y="535494"/>
                  </a:lnTo>
                  <a:lnTo>
                    <a:pt x="2138671" y="516890"/>
                  </a:lnTo>
                  <a:lnTo>
                    <a:pt x="2188903" y="498696"/>
                  </a:lnTo>
                  <a:lnTo>
                    <a:pt x="2239763" y="480945"/>
                  </a:lnTo>
                  <a:lnTo>
                    <a:pt x="2291138" y="463672"/>
                  </a:lnTo>
                  <a:lnTo>
                    <a:pt x="2342915" y="446912"/>
                  </a:lnTo>
                  <a:lnTo>
                    <a:pt x="2394983" y="430699"/>
                  </a:lnTo>
                  <a:lnTo>
                    <a:pt x="2447228" y="415067"/>
                  </a:lnTo>
                  <a:lnTo>
                    <a:pt x="2499538" y="400051"/>
                  </a:lnTo>
                  <a:lnTo>
                    <a:pt x="2551800" y="385684"/>
                  </a:lnTo>
                  <a:lnTo>
                    <a:pt x="2603902" y="372002"/>
                  </a:lnTo>
                  <a:lnTo>
                    <a:pt x="2655730" y="359039"/>
                  </a:lnTo>
                  <a:lnTo>
                    <a:pt x="2707173" y="346829"/>
                  </a:lnTo>
                  <a:lnTo>
                    <a:pt x="2758118" y="335406"/>
                  </a:lnTo>
                  <a:lnTo>
                    <a:pt x="2808452" y="324805"/>
                  </a:lnTo>
                  <a:lnTo>
                    <a:pt x="2858063" y="315061"/>
                  </a:lnTo>
                  <a:lnTo>
                    <a:pt x="2906837" y="306207"/>
                  </a:lnTo>
                  <a:lnTo>
                    <a:pt x="2954663" y="298278"/>
                  </a:lnTo>
                  <a:lnTo>
                    <a:pt x="3001427" y="291309"/>
                  </a:lnTo>
                  <a:lnTo>
                    <a:pt x="3047018" y="285334"/>
                  </a:lnTo>
                  <a:lnTo>
                    <a:pt x="3091321" y="280386"/>
                  </a:lnTo>
                  <a:lnTo>
                    <a:pt x="3134226" y="276501"/>
                  </a:lnTo>
                  <a:lnTo>
                    <a:pt x="6600067" y="0"/>
                  </a:lnTo>
                  <a:lnTo>
                    <a:pt x="6600067" y="1670824"/>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9"/>
            <p:cNvSpPr/>
            <p:nvPr/>
          </p:nvSpPr>
          <p:spPr>
            <a:xfrm>
              <a:off x="13365768" y="2500021"/>
              <a:ext cx="3753485" cy="4502150"/>
            </a:xfrm>
            <a:custGeom>
              <a:avLst/>
              <a:gdLst/>
              <a:ahLst/>
              <a:cxnLst/>
              <a:rect l="l" t="t" r="r" b="b"/>
              <a:pathLst>
                <a:path w="3753484" h="4502150" extrusionOk="0">
                  <a:moveTo>
                    <a:pt x="3516033" y="4501884"/>
                  </a:moveTo>
                  <a:lnTo>
                    <a:pt x="236829" y="4501884"/>
                  </a:lnTo>
                  <a:lnTo>
                    <a:pt x="189162" y="4497069"/>
                  </a:lnTo>
                  <a:lnTo>
                    <a:pt x="144736" y="4483265"/>
                  </a:lnTo>
                  <a:lnTo>
                    <a:pt x="104511" y="4461431"/>
                  </a:lnTo>
                  <a:lnTo>
                    <a:pt x="69447" y="4432524"/>
                  </a:lnTo>
                  <a:lnTo>
                    <a:pt x="40504" y="4397502"/>
                  </a:lnTo>
                  <a:lnTo>
                    <a:pt x="18641" y="4357326"/>
                  </a:lnTo>
                  <a:lnTo>
                    <a:pt x="4820" y="4312953"/>
                  </a:lnTo>
                  <a:lnTo>
                    <a:pt x="0" y="4265341"/>
                  </a:lnTo>
                  <a:lnTo>
                    <a:pt x="0" y="236531"/>
                  </a:lnTo>
                  <a:lnTo>
                    <a:pt x="4820" y="188923"/>
                  </a:lnTo>
                  <a:lnTo>
                    <a:pt x="18641" y="144552"/>
                  </a:lnTo>
                  <a:lnTo>
                    <a:pt x="40504" y="104378"/>
                  </a:lnTo>
                  <a:lnTo>
                    <a:pt x="69447" y="69358"/>
                  </a:lnTo>
                  <a:lnTo>
                    <a:pt x="104511" y="40452"/>
                  </a:lnTo>
                  <a:lnTo>
                    <a:pt x="144736" y="18617"/>
                  </a:lnTo>
                  <a:lnTo>
                    <a:pt x="189162" y="4814"/>
                  </a:lnTo>
                  <a:lnTo>
                    <a:pt x="236829" y="0"/>
                  </a:lnTo>
                  <a:lnTo>
                    <a:pt x="720707" y="0"/>
                  </a:lnTo>
                  <a:lnTo>
                    <a:pt x="720707" y="109180"/>
                  </a:lnTo>
                  <a:lnTo>
                    <a:pt x="236829" y="109180"/>
                  </a:lnTo>
                  <a:lnTo>
                    <a:pt x="187243" y="119206"/>
                  </a:lnTo>
                  <a:lnTo>
                    <a:pt x="146702" y="146528"/>
                  </a:lnTo>
                  <a:lnTo>
                    <a:pt x="119344" y="187014"/>
                  </a:lnTo>
                  <a:lnTo>
                    <a:pt x="109304" y="236531"/>
                  </a:lnTo>
                  <a:lnTo>
                    <a:pt x="109304" y="4265341"/>
                  </a:lnTo>
                  <a:lnTo>
                    <a:pt x="119344" y="4314871"/>
                  </a:lnTo>
                  <a:lnTo>
                    <a:pt x="146702" y="4355363"/>
                  </a:lnTo>
                  <a:lnTo>
                    <a:pt x="187243" y="4382688"/>
                  </a:lnTo>
                  <a:lnTo>
                    <a:pt x="236829" y="4392714"/>
                  </a:lnTo>
                  <a:lnTo>
                    <a:pt x="3714982" y="4392714"/>
                  </a:lnTo>
                  <a:lnTo>
                    <a:pt x="3712377" y="4397502"/>
                  </a:lnTo>
                  <a:lnTo>
                    <a:pt x="3683433" y="4432524"/>
                  </a:lnTo>
                  <a:lnTo>
                    <a:pt x="3648368" y="4461431"/>
                  </a:lnTo>
                  <a:lnTo>
                    <a:pt x="3608140" y="4483265"/>
                  </a:lnTo>
                  <a:lnTo>
                    <a:pt x="3563708" y="4497069"/>
                  </a:lnTo>
                  <a:lnTo>
                    <a:pt x="3516033" y="4501884"/>
                  </a:lnTo>
                  <a:close/>
                </a:path>
                <a:path w="3753484" h="4502150" extrusionOk="0">
                  <a:moveTo>
                    <a:pt x="3074678" y="374815"/>
                  </a:moveTo>
                  <a:lnTo>
                    <a:pt x="2899203" y="374815"/>
                  </a:lnTo>
                  <a:lnTo>
                    <a:pt x="2932771" y="368026"/>
                  </a:lnTo>
                  <a:lnTo>
                    <a:pt x="2960218" y="349524"/>
                  </a:lnTo>
                  <a:lnTo>
                    <a:pt x="2978740" y="322104"/>
                  </a:lnTo>
                  <a:lnTo>
                    <a:pt x="2985535" y="288590"/>
                  </a:lnTo>
                  <a:lnTo>
                    <a:pt x="2985535" y="0"/>
                  </a:lnTo>
                  <a:lnTo>
                    <a:pt x="3516033" y="0"/>
                  </a:lnTo>
                  <a:lnTo>
                    <a:pt x="3563708" y="4814"/>
                  </a:lnTo>
                  <a:lnTo>
                    <a:pt x="3608140" y="18617"/>
                  </a:lnTo>
                  <a:lnTo>
                    <a:pt x="3648368" y="40452"/>
                  </a:lnTo>
                  <a:lnTo>
                    <a:pt x="3683433" y="69358"/>
                  </a:lnTo>
                  <a:lnTo>
                    <a:pt x="3712377" y="104378"/>
                  </a:lnTo>
                  <a:lnTo>
                    <a:pt x="3714990" y="109180"/>
                  </a:lnTo>
                  <a:lnTo>
                    <a:pt x="3094823" y="109180"/>
                  </a:lnTo>
                  <a:lnTo>
                    <a:pt x="3094823" y="288590"/>
                  </a:lnTo>
                  <a:lnTo>
                    <a:pt x="3089648" y="333339"/>
                  </a:lnTo>
                  <a:lnTo>
                    <a:pt x="3074911" y="374448"/>
                  </a:lnTo>
                  <a:lnTo>
                    <a:pt x="3074678" y="374815"/>
                  </a:lnTo>
                  <a:close/>
                </a:path>
                <a:path w="3753484" h="4502150" extrusionOk="0">
                  <a:moveTo>
                    <a:pt x="2899203" y="483995"/>
                  </a:moveTo>
                  <a:lnTo>
                    <a:pt x="807065" y="483995"/>
                  </a:lnTo>
                  <a:lnTo>
                    <a:pt x="762258" y="478824"/>
                  </a:lnTo>
                  <a:lnTo>
                    <a:pt x="721096" y="464098"/>
                  </a:lnTo>
                  <a:lnTo>
                    <a:pt x="684763" y="441001"/>
                  </a:lnTo>
                  <a:lnTo>
                    <a:pt x="654443" y="410716"/>
                  </a:lnTo>
                  <a:lnTo>
                    <a:pt x="631321" y="374426"/>
                  </a:lnTo>
                  <a:lnTo>
                    <a:pt x="616579" y="333314"/>
                  </a:lnTo>
                  <a:lnTo>
                    <a:pt x="611405" y="288590"/>
                  </a:lnTo>
                  <a:lnTo>
                    <a:pt x="611402" y="109180"/>
                  </a:lnTo>
                  <a:lnTo>
                    <a:pt x="720707" y="109180"/>
                  </a:lnTo>
                  <a:lnTo>
                    <a:pt x="720712" y="288590"/>
                  </a:lnTo>
                  <a:lnTo>
                    <a:pt x="727511" y="322115"/>
                  </a:lnTo>
                  <a:lnTo>
                    <a:pt x="746032" y="349527"/>
                  </a:lnTo>
                  <a:lnTo>
                    <a:pt x="773483" y="368026"/>
                  </a:lnTo>
                  <a:lnTo>
                    <a:pt x="807065" y="374815"/>
                  </a:lnTo>
                  <a:lnTo>
                    <a:pt x="3074678" y="374815"/>
                  </a:lnTo>
                  <a:lnTo>
                    <a:pt x="3051796" y="410732"/>
                  </a:lnTo>
                  <a:lnTo>
                    <a:pt x="3021484" y="441012"/>
                  </a:lnTo>
                  <a:lnTo>
                    <a:pt x="2985160" y="464103"/>
                  </a:lnTo>
                  <a:lnTo>
                    <a:pt x="2944005" y="478825"/>
                  </a:lnTo>
                  <a:lnTo>
                    <a:pt x="2899203" y="483995"/>
                  </a:lnTo>
                  <a:close/>
                </a:path>
                <a:path w="3753484" h="4502150" extrusionOk="0">
                  <a:moveTo>
                    <a:pt x="3714982" y="4392714"/>
                  </a:moveTo>
                  <a:lnTo>
                    <a:pt x="3516033" y="4392714"/>
                  </a:lnTo>
                  <a:lnTo>
                    <a:pt x="3565627" y="4382688"/>
                  </a:lnTo>
                  <a:lnTo>
                    <a:pt x="3606171" y="4355363"/>
                  </a:lnTo>
                  <a:lnTo>
                    <a:pt x="3633530" y="4314871"/>
                  </a:lnTo>
                  <a:lnTo>
                    <a:pt x="3643568" y="4265341"/>
                  </a:lnTo>
                  <a:lnTo>
                    <a:pt x="3643568" y="236531"/>
                  </a:lnTo>
                  <a:lnTo>
                    <a:pt x="3633530" y="187014"/>
                  </a:lnTo>
                  <a:lnTo>
                    <a:pt x="3606171" y="146528"/>
                  </a:lnTo>
                  <a:lnTo>
                    <a:pt x="3565627" y="119206"/>
                  </a:lnTo>
                  <a:lnTo>
                    <a:pt x="3516033" y="109180"/>
                  </a:lnTo>
                  <a:lnTo>
                    <a:pt x="3714990" y="109180"/>
                  </a:lnTo>
                  <a:lnTo>
                    <a:pt x="3734238" y="144552"/>
                  </a:lnTo>
                  <a:lnTo>
                    <a:pt x="3748059" y="188923"/>
                  </a:lnTo>
                  <a:lnTo>
                    <a:pt x="3752879" y="236531"/>
                  </a:lnTo>
                  <a:lnTo>
                    <a:pt x="3752879" y="4265341"/>
                  </a:lnTo>
                  <a:lnTo>
                    <a:pt x="3748059" y="4312953"/>
                  </a:lnTo>
                  <a:lnTo>
                    <a:pt x="3734238" y="4357326"/>
                  </a:lnTo>
                  <a:lnTo>
                    <a:pt x="3714982" y="4392714"/>
                  </a:lnTo>
                  <a:close/>
                </a:path>
              </a:pathLst>
            </a:custGeom>
            <a:solidFill>
              <a:srgbClr val="23171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2" name="Google Shape;82;p9"/>
          <p:cNvGrpSpPr/>
          <p:nvPr/>
        </p:nvGrpSpPr>
        <p:grpSpPr>
          <a:xfrm>
            <a:off x="13977165" y="1897385"/>
            <a:ext cx="2483485" cy="1087120"/>
            <a:chOff x="13977165" y="1897385"/>
            <a:chExt cx="2483485" cy="1087120"/>
          </a:xfrm>
        </p:grpSpPr>
        <p:sp>
          <p:nvSpPr>
            <p:cNvPr id="83" name="Google Shape;83;p9"/>
            <p:cNvSpPr/>
            <p:nvPr/>
          </p:nvSpPr>
          <p:spPr>
            <a:xfrm>
              <a:off x="13977165" y="1897385"/>
              <a:ext cx="2483485" cy="1087120"/>
            </a:xfrm>
            <a:custGeom>
              <a:avLst/>
              <a:gdLst/>
              <a:ahLst/>
              <a:cxnLst/>
              <a:rect l="l" t="t" r="r" b="b"/>
              <a:pathLst>
                <a:path w="2483484" h="1087120" extrusionOk="0">
                  <a:moveTo>
                    <a:pt x="2287806" y="1086604"/>
                  </a:moveTo>
                  <a:lnTo>
                    <a:pt x="195652" y="1086604"/>
                  </a:lnTo>
                  <a:lnTo>
                    <a:pt x="150839" y="1081434"/>
                  </a:lnTo>
                  <a:lnTo>
                    <a:pt x="109672" y="1066714"/>
                  </a:lnTo>
                  <a:lnTo>
                    <a:pt x="73339" y="1043623"/>
                  </a:lnTo>
                  <a:lnTo>
                    <a:pt x="43022" y="1013344"/>
                  </a:lnTo>
                  <a:lnTo>
                    <a:pt x="19906" y="977059"/>
                  </a:lnTo>
                  <a:lnTo>
                    <a:pt x="5172" y="935948"/>
                  </a:lnTo>
                  <a:lnTo>
                    <a:pt x="0" y="891225"/>
                  </a:lnTo>
                  <a:lnTo>
                    <a:pt x="0" y="517841"/>
                  </a:lnTo>
                  <a:lnTo>
                    <a:pt x="5176" y="473088"/>
                  </a:lnTo>
                  <a:lnTo>
                    <a:pt x="19915" y="431978"/>
                  </a:lnTo>
                  <a:lnTo>
                    <a:pt x="43035" y="395692"/>
                  </a:lnTo>
                  <a:lnTo>
                    <a:pt x="73352" y="365413"/>
                  </a:lnTo>
                  <a:lnTo>
                    <a:pt x="109682" y="342321"/>
                  </a:lnTo>
                  <a:lnTo>
                    <a:pt x="150844" y="327600"/>
                  </a:lnTo>
                  <a:lnTo>
                    <a:pt x="195652" y="322430"/>
                  </a:lnTo>
                  <a:lnTo>
                    <a:pt x="720229" y="322430"/>
                  </a:lnTo>
                  <a:lnTo>
                    <a:pt x="753504" y="317375"/>
                  </a:lnTo>
                  <a:lnTo>
                    <a:pt x="783957" y="302893"/>
                  </a:lnTo>
                  <a:lnTo>
                    <a:pt x="810048" y="280008"/>
                  </a:lnTo>
                  <a:lnTo>
                    <a:pt x="830234" y="249746"/>
                  </a:lnTo>
                  <a:lnTo>
                    <a:pt x="853145" y="209731"/>
                  </a:lnTo>
                  <a:lnTo>
                    <a:pt x="880491" y="172579"/>
                  </a:lnTo>
                  <a:lnTo>
                    <a:pt x="911921" y="138489"/>
                  </a:lnTo>
                  <a:lnTo>
                    <a:pt x="947086" y="107662"/>
                  </a:lnTo>
                  <a:lnTo>
                    <a:pt x="985634" y="80297"/>
                  </a:lnTo>
                  <a:lnTo>
                    <a:pt x="1027214" y="56594"/>
                  </a:lnTo>
                  <a:lnTo>
                    <a:pt x="1071476" y="36753"/>
                  </a:lnTo>
                  <a:lnTo>
                    <a:pt x="1118068" y="20973"/>
                  </a:lnTo>
                  <a:lnTo>
                    <a:pt x="1166641" y="9454"/>
                  </a:lnTo>
                  <a:lnTo>
                    <a:pt x="1216843" y="2396"/>
                  </a:lnTo>
                  <a:lnTo>
                    <a:pt x="1268323" y="0"/>
                  </a:lnTo>
                  <a:lnTo>
                    <a:pt x="1319803" y="2396"/>
                  </a:lnTo>
                  <a:lnTo>
                    <a:pt x="1370005" y="9454"/>
                  </a:lnTo>
                  <a:lnTo>
                    <a:pt x="1418577" y="20973"/>
                  </a:lnTo>
                  <a:lnTo>
                    <a:pt x="1465170" y="36753"/>
                  </a:lnTo>
                  <a:lnTo>
                    <a:pt x="1509432" y="56594"/>
                  </a:lnTo>
                  <a:lnTo>
                    <a:pt x="1551013" y="80297"/>
                  </a:lnTo>
                  <a:lnTo>
                    <a:pt x="1589563" y="107662"/>
                  </a:lnTo>
                  <a:lnTo>
                    <a:pt x="1591282" y="109169"/>
                  </a:lnTo>
                  <a:lnTo>
                    <a:pt x="1268323" y="109169"/>
                  </a:lnTo>
                  <a:lnTo>
                    <a:pt x="1213118" y="112584"/>
                  </a:lnTo>
                  <a:lnTo>
                    <a:pt x="1160121" y="122566"/>
                  </a:lnTo>
                  <a:lnTo>
                    <a:pt x="1110038" y="138722"/>
                  </a:lnTo>
                  <a:lnTo>
                    <a:pt x="1063578" y="160657"/>
                  </a:lnTo>
                  <a:lnTo>
                    <a:pt x="1021449" y="187978"/>
                  </a:lnTo>
                  <a:lnTo>
                    <a:pt x="984357" y="220292"/>
                  </a:lnTo>
                  <a:lnTo>
                    <a:pt x="953012" y="257203"/>
                  </a:lnTo>
                  <a:lnTo>
                    <a:pt x="928121" y="298320"/>
                  </a:lnTo>
                  <a:lnTo>
                    <a:pt x="899185" y="343747"/>
                  </a:lnTo>
                  <a:lnTo>
                    <a:pt x="862438" y="380746"/>
                  </a:lnTo>
                  <a:lnTo>
                    <a:pt x="819369" y="408360"/>
                  </a:lnTo>
                  <a:lnTo>
                    <a:pt x="771470" y="425631"/>
                  </a:lnTo>
                  <a:lnTo>
                    <a:pt x="720229" y="431600"/>
                  </a:lnTo>
                  <a:lnTo>
                    <a:pt x="195652" y="431600"/>
                  </a:lnTo>
                  <a:lnTo>
                    <a:pt x="162074" y="438387"/>
                  </a:lnTo>
                  <a:lnTo>
                    <a:pt x="134626" y="456884"/>
                  </a:lnTo>
                  <a:lnTo>
                    <a:pt x="116105" y="484300"/>
                  </a:lnTo>
                  <a:lnTo>
                    <a:pt x="109310" y="517841"/>
                  </a:lnTo>
                  <a:lnTo>
                    <a:pt x="109310" y="891225"/>
                  </a:lnTo>
                  <a:lnTo>
                    <a:pt x="116105" y="924751"/>
                  </a:lnTo>
                  <a:lnTo>
                    <a:pt x="134626" y="952159"/>
                  </a:lnTo>
                  <a:lnTo>
                    <a:pt x="162074" y="970653"/>
                  </a:lnTo>
                  <a:lnTo>
                    <a:pt x="195652" y="977439"/>
                  </a:lnTo>
                  <a:lnTo>
                    <a:pt x="2463279" y="977439"/>
                  </a:lnTo>
                  <a:lnTo>
                    <a:pt x="2440387" y="1013364"/>
                  </a:lnTo>
                  <a:lnTo>
                    <a:pt x="2410076" y="1043636"/>
                  </a:lnTo>
                  <a:lnTo>
                    <a:pt x="2373753" y="1066720"/>
                  </a:lnTo>
                  <a:lnTo>
                    <a:pt x="2332598" y="1081436"/>
                  </a:lnTo>
                  <a:lnTo>
                    <a:pt x="2287806" y="1086604"/>
                  </a:lnTo>
                  <a:close/>
                </a:path>
                <a:path w="2483484" h="1087120" extrusionOk="0">
                  <a:moveTo>
                    <a:pt x="2463279" y="977439"/>
                  </a:moveTo>
                  <a:lnTo>
                    <a:pt x="2287806" y="977439"/>
                  </a:lnTo>
                  <a:lnTo>
                    <a:pt x="2321376" y="970653"/>
                  </a:lnTo>
                  <a:lnTo>
                    <a:pt x="2348817" y="952155"/>
                  </a:lnTo>
                  <a:lnTo>
                    <a:pt x="2367333" y="924738"/>
                  </a:lnTo>
                  <a:lnTo>
                    <a:pt x="2374120" y="891225"/>
                  </a:lnTo>
                  <a:lnTo>
                    <a:pt x="2374127" y="517841"/>
                  </a:lnTo>
                  <a:lnTo>
                    <a:pt x="2367333" y="484300"/>
                  </a:lnTo>
                  <a:lnTo>
                    <a:pt x="2348817" y="456884"/>
                  </a:lnTo>
                  <a:lnTo>
                    <a:pt x="2321376" y="438387"/>
                  </a:lnTo>
                  <a:lnTo>
                    <a:pt x="2287806" y="431600"/>
                  </a:lnTo>
                  <a:lnTo>
                    <a:pt x="1816416" y="431600"/>
                  </a:lnTo>
                  <a:lnTo>
                    <a:pt x="1765191" y="425631"/>
                  </a:lnTo>
                  <a:lnTo>
                    <a:pt x="1717295" y="408360"/>
                  </a:lnTo>
                  <a:lnTo>
                    <a:pt x="1674220" y="380746"/>
                  </a:lnTo>
                  <a:lnTo>
                    <a:pt x="1637460" y="343747"/>
                  </a:lnTo>
                  <a:lnTo>
                    <a:pt x="1608509" y="298320"/>
                  </a:lnTo>
                  <a:lnTo>
                    <a:pt x="1583617" y="257203"/>
                  </a:lnTo>
                  <a:lnTo>
                    <a:pt x="1552272" y="220292"/>
                  </a:lnTo>
                  <a:lnTo>
                    <a:pt x="1515182" y="187978"/>
                  </a:lnTo>
                  <a:lnTo>
                    <a:pt x="1473053" y="160657"/>
                  </a:lnTo>
                  <a:lnTo>
                    <a:pt x="1426595" y="138722"/>
                  </a:lnTo>
                  <a:lnTo>
                    <a:pt x="1376516" y="122566"/>
                  </a:lnTo>
                  <a:lnTo>
                    <a:pt x="1323522" y="112584"/>
                  </a:lnTo>
                  <a:lnTo>
                    <a:pt x="1268323" y="109169"/>
                  </a:lnTo>
                  <a:lnTo>
                    <a:pt x="1591282" y="109169"/>
                  </a:lnTo>
                  <a:lnTo>
                    <a:pt x="1624730" y="138489"/>
                  </a:lnTo>
                  <a:lnTo>
                    <a:pt x="1656165" y="172579"/>
                  </a:lnTo>
                  <a:lnTo>
                    <a:pt x="1683516" y="209731"/>
                  </a:lnTo>
                  <a:lnTo>
                    <a:pt x="1706433" y="249746"/>
                  </a:lnTo>
                  <a:lnTo>
                    <a:pt x="1726610" y="280008"/>
                  </a:lnTo>
                  <a:lnTo>
                    <a:pt x="1752700" y="302893"/>
                  </a:lnTo>
                  <a:lnTo>
                    <a:pt x="1783151" y="317375"/>
                  </a:lnTo>
                  <a:lnTo>
                    <a:pt x="1816416" y="322430"/>
                  </a:lnTo>
                  <a:lnTo>
                    <a:pt x="2287806" y="322430"/>
                  </a:lnTo>
                  <a:lnTo>
                    <a:pt x="2332613" y="327600"/>
                  </a:lnTo>
                  <a:lnTo>
                    <a:pt x="2373771" y="342321"/>
                  </a:lnTo>
                  <a:lnTo>
                    <a:pt x="2410096" y="365413"/>
                  </a:lnTo>
                  <a:lnTo>
                    <a:pt x="2440407" y="395692"/>
                  </a:lnTo>
                  <a:lnTo>
                    <a:pt x="2463522" y="431978"/>
                  </a:lnTo>
                  <a:lnTo>
                    <a:pt x="2478257" y="473088"/>
                  </a:lnTo>
                  <a:lnTo>
                    <a:pt x="2483432" y="517841"/>
                  </a:lnTo>
                  <a:lnTo>
                    <a:pt x="2483428" y="891225"/>
                  </a:lnTo>
                  <a:lnTo>
                    <a:pt x="2478246" y="935978"/>
                  </a:lnTo>
                  <a:lnTo>
                    <a:pt x="2463505" y="977085"/>
                  </a:lnTo>
                  <a:lnTo>
                    <a:pt x="2463279" y="977439"/>
                  </a:lnTo>
                  <a:close/>
                </a:path>
              </a:pathLst>
            </a:custGeom>
            <a:solidFill>
              <a:srgbClr val="23171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4" name="Google Shape;84;p9"/>
            <p:cNvPicPr preferRelativeResize="0"/>
            <p:nvPr/>
          </p:nvPicPr>
          <p:blipFill rotWithShape="1">
            <a:blip r:embed="rId4">
              <a:alphaModFix/>
            </a:blip>
            <a:srcRect/>
            <a:stretch/>
          </p:blipFill>
          <p:spPr>
            <a:xfrm>
              <a:off x="15150381" y="2405405"/>
              <a:ext cx="183636" cy="183409"/>
            </a:xfrm>
            <a:prstGeom prst="rect">
              <a:avLst/>
            </a:prstGeom>
            <a:noFill/>
            <a:ln>
              <a:noFill/>
            </a:ln>
          </p:spPr>
        </p:pic>
      </p:grpSp>
      <p:sp>
        <p:nvSpPr>
          <p:cNvPr id="85" name="Google Shape;85;p9"/>
          <p:cNvSpPr/>
          <p:nvPr/>
        </p:nvSpPr>
        <p:spPr>
          <a:xfrm>
            <a:off x="15352188" y="3695318"/>
            <a:ext cx="1139825" cy="182245"/>
          </a:xfrm>
          <a:custGeom>
            <a:avLst/>
            <a:gdLst/>
            <a:ahLst/>
            <a:cxnLst/>
            <a:rect l="l" t="t" r="r" b="b"/>
            <a:pathLst>
              <a:path w="1139825" h="182245" extrusionOk="0">
                <a:moveTo>
                  <a:pt x="1048638" y="181940"/>
                </a:moveTo>
                <a:lnTo>
                  <a:pt x="91080" y="181940"/>
                </a:lnTo>
                <a:lnTo>
                  <a:pt x="55628" y="174794"/>
                </a:lnTo>
                <a:lnTo>
                  <a:pt x="26677" y="155302"/>
                </a:lnTo>
                <a:lnTo>
                  <a:pt x="7157" y="126390"/>
                </a:lnTo>
                <a:lnTo>
                  <a:pt x="0" y="90978"/>
                </a:lnTo>
                <a:lnTo>
                  <a:pt x="7157" y="55566"/>
                </a:lnTo>
                <a:lnTo>
                  <a:pt x="26677" y="26648"/>
                </a:lnTo>
                <a:lnTo>
                  <a:pt x="55628" y="7149"/>
                </a:lnTo>
                <a:lnTo>
                  <a:pt x="91080" y="0"/>
                </a:lnTo>
                <a:lnTo>
                  <a:pt x="1048638" y="0"/>
                </a:lnTo>
                <a:lnTo>
                  <a:pt x="1084094" y="7149"/>
                </a:lnTo>
                <a:lnTo>
                  <a:pt x="1113042" y="26648"/>
                </a:lnTo>
                <a:lnTo>
                  <a:pt x="1132558" y="55566"/>
                </a:lnTo>
                <a:lnTo>
                  <a:pt x="1139713" y="90978"/>
                </a:lnTo>
                <a:lnTo>
                  <a:pt x="1132558" y="126390"/>
                </a:lnTo>
                <a:lnTo>
                  <a:pt x="1113042" y="155302"/>
                </a:lnTo>
                <a:lnTo>
                  <a:pt x="1084094" y="174794"/>
                </a:lnTo>
                <a:lnTo>
                  <a:pt x="1048638" y="181940"/>
                </a:lnTo>
                <a:close/>
              </a:path>
            </a:pathLst>
          </a:custGeom>
          <a:solidFill>
            <a:srgbClr val="23171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 name="Google Shape;86;p9"/>
          <p:cNvSpPr/>
          <p:nvPr/>
        </p:nvSpPr>
        <p:spPr>
          <a:xfrm>
            <a:off x="15352199" y="4679094"/>
            <a:ext cx="1139825" cy="182245"/>
          </a:xfrm>
          <a:custGeom>
            <a:avLst/>
            <a:gdLst/>
            <a:ahLst/>
            <a:cxnLst/>
            <a:rect l="l" t="t" r="r" b="b"/>
            <a:pathLst>
              <a:path w="1139825" h="182245" extrusionOk="0">
                <a:moveTo>
                  <a:pt x="1048638" y="181957"/>
                </a:moveTo>
                <a:lnTo>
                  <a:pt x="91080" y="181957"/>
                </a:lnTo>
                <a:lnTo>
                  <a:pt x="55624" y="174805"/>
                </a:lnTo>
                <a:lnTo>
                  <a:pt x="26673" y="155303"/>
                </a:lnTo>
                <a:lnTo>
                  <a:pt x="7156" y="126381"/>
                </a:lnTo>
                <a:lnTo>
                  <a:pt x="0" y="90967"/>
                </a:lnTo>
                <a:lnTo>
                  <a:pt x="7156" y="55548"/>
                </a:lnTo>
                <a:lnTo>
                  <a:pt x="26673" y="26634"/>
                </a:lnTo>
                <a:lnTo>
                  <a:pt x="55624" y="7145"/>
                </a:lnTo>
                <a:lnTo>
                  <a:pt x="91080" y="0"/>
                </a:lnTo>
                <a:lnTo>
                  <a:pt x="1048638" y="0"/>
                </a:lnTo>
                <a:lnTo>
                  <a:pt x="1084092" y="7145"/>
                </a:lnTo>
                <a:lnTo>
                  <a:pt x="1113043" y="26634"/>
                </a:lnTo>
                <a:lnTo>
                  <a:pt x="1132561" y="55548"/>
                </a:lnTo>
                <a:lnTo>
                  <a:pt x="1139719" y="90967"/>
                </a:lnTo>
                <a:lnTo>
                  <a:pt x="1132561" y="126381"/>
                </a:lnTo>
                <a:lnTo>
                  <a:pt x="1113043" y="155303"/>
                </a:lnTo>
                <a:lnTo>
                  <a:pt x="1084092" y="174805"/>
                </a:lnTo>
                <a:lnTo>
                  <a:pt x="1048638" y="181957"/>
                </a:lnTo>
                <a:close/>
              </a:path>
            </a:pathLst>
          </a:custGeom>
          <a:solidFill>
            <a:srgbClr val="23171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 name="Google Shape;87;p9"/>
          <p:cNvSpPr/>
          <p:nvPr/>
        </p:nvSpPr>
        <p:spPr>
          <a:xfrm>
            <a:off x="14172964" y="3439793"/>
            <a:ext cx="769620" cy="631190"/>
          </a:xfrm>
          <a:custGeom>
            <a:avLst/>
            <a:gdLst/>
            <a:ahLst/>
            <a:cxnLst/>
            <a:rect l="l" t="t" r="r" b="b"/>
            <a:pathLst>
              <a:path w="769619" h="631189" extrusionOk="0">
                <a:moveTo>
                  <a:pt x="292906" y="630564"/>
                </a:moveTo>
                <a:lnTo>
                  <a:pt x="233665" y="615525"/>
                </a:lnTo>
                <a:lnTo>
                  <a:pt x="200516" y="586494"/>
                </a:lnTo>
                <a:lnTo>
                  <a:pt x="166472" y="552383"/>
                </a:lnTo>
                <a:lnTo>
                  <a:pt x="135421" y="515283"/>
                </a:lnTo>
                <a:lnTo>
                  <a:pt x="106190" y="476365"/>
                </a:lnTo>
                <a:lnTo>
                  <a:pt x="78831" y="435580"/>
                </a:lnTo>
                <a:lnTo>
                  <a:pt x="53379" y="392893"/>
                </a:lnTo>
                <a:lnTo>
                  <a:pt x="30238" y="347885"/>
                </a:lnTo>
                <a:lnTo>
                  <a:pt x="10078" y="299909"/>
                </a:lnTo>
                <a:lnTo>
                  <a:pt x="0" y="269233"/>
                </a:lnTo>
                <a:lnTo>
                  <a:pt x="2898" y="263812"/>
                </a:lnTo>
                <a:lnTo>
                  <a:pt x="9953" y="261671"/>
                </a:lnTo>
                <a:lnTo>
                  <a:pt x="11912" y="261715"/>
                </a:lnTo>
                <a:lnTo>
                  <a:pt x="63758" y="280356"/>
                </a:lnTo>
                <a:lnTo>
                  <a:pt x="110026" y="302255"/>
                </a:lnTo>
                <a:lnTo>
                  <a:pt x="154012" y="326433"/>
                </a:lnTo>
                <a:lnTo>
                  <a:pt x="195734" y="352888"/>
                </a:lnTo>
                <a:lnTo>
                  <a:pt x="235640" y="381135"/>
                </a:lnTo>
                <a:lnTo>
                  <a:pt x="273767" y="411170"/>
                </a:lnTo>
                <a:lnTo>
                  <a:pt x="281159" y="418011"/>
                </a:lnTo>
                <a:lnTo>
                  <a:pt x="284958" y="421312"/>
                </a:lnTo>
                <a:lnTo>
                  <a:pt x="301645" y="406933"/>
                </a:lnTo>
                <a:lnTo>
                  <a:pt x="318186" y="392420"/>
                </a:lnTo>
                <a:lnTo>
                  <a:pt x="334479" y="377678"/>
                </a:lnTo>
                <a:lnTo>
                  <a:pt x="350421" y="362613"/>
                </a:lnTo>
                <a:lnTo>
                  <a:pt x="383262" y="331902"/>
                </a:lnTo>
                <a:lnTo>
                  <a:pt x="416060" y="301147"/>
                </a:lnTo>
                <a:lnTo>
                  <a:pt x="449055" y="270569"/>
                </a:lnTo>
                <a:lnTo>
                  <a:pt x="482488" y="240385"/>
                </a:lnTo>
                <a:lnTo>
                  <a:pt x="515878" y="210164"/>
                </a:lnTo>
                <a:lnTo>
                  <a:pt x="549533" y="180182"/>
                </a:lnTo>
                <a:lnTo>
                  <a:pt x="583411" y="150400"/>
                </a:lnTo>
                <a:lnTo>
                  <a:pt x="617470" y="120780"/>
                </a:lnTo>
                <a:lnTo>
                  <a:pt x="651444" y="91087"/>
                </a:lnTo>
                <a:lnTo>
                  <a:pt x="685518" y="61486"/>
                </a:lnTo>
                <a:lnTo>
                  <a:pt x="719834" y="32101"/>
                </a:lnTo>
                <a:lnTo>
                  <a:pt x="754535" y="3057"/>
                </a:lnTo>
                <a:lnTo>
                  <a:pt x="758215" y="0"/>
                </a:lnTo>
                <a:lnTo>
                  <a:pt x="763675" y="525"/>
                </a:lnTo>
                <a:lnTo>
                  <a:pt x="769216" y="7231"/>
                </a:lnTo>
                <a:lnTo>
                  <a:pt x="769330" y="11426"/>
                </a:lnTo>
                <a:lnTo>
                  <a:pt x="767262" y="14532"/>
                </a:lnTo>
                <a:lnTo>
                  <a:pt x="741901" y="51982"/>
                </a:lnTo>
                <a:lnTo>
                  <a:pt x="716158" y="89088"/>
                </a:lnTo>
                <a:lnTo>
                  <a:pt x="690172" y="125974"/>
                </a:lnTo>
                <a:lnTo>
                  <a:pt x="664084" y="162762"/>
                </a:lnTo>
                <a:lnTo>
                  <a:pt x="638075" y="199650"/>
                </a:lnTo>
                <a:lnTo>
                  <a:pt x="611890" y="236370"/>
                </a:lnTo>
                <a:lnTo>
                  <a:pt x="585486" y="272886"/>
                </a:lnTo>
                <a:lnTo>
                  <a:pt x="558817" y="309161"/>
                </a:lnTo>
                <a:lnTo>
                  <a:pt x="532193" y="345474"/>
                </a:lnTo>
                <a:lnTo>
                  <a:pt x="505128" y="381394"/>
                </a:lnTo>
                <a:lnTo>
                  <a:pt x="477864" y="417135"/>
                </a:lnTo>
                <a:lnTo>
                  <a:pt x="450641" y="452908"/>
                </a:lnTo>
                <a:lnTo>
                  <a:pt x="423615" y="488864"/>
                </a:lnTo>
                <a:lnTo>
                  <a:pt x="397611" y="525737"/>
                </a:lnTo>
                <a:lnTo>
                  <a:pt x="371821" y="562807"/>
                </a:lnTo>
                <a:lnTo>
                  <a:pt x="345439" y="599350"/>
                </a:lnTo>
                <a:lnTo>
                  <a:pt x="321809" y="620476"/>
                </a:lnTo>
                <a:lnTo>
                  <a:pt x="292906" y="630564"/>
                </a:lnTo>
                <a:close/>
              </a:path>
            </a:pathLst>
          </a:custGeom>
          <a:solidFill>
            <a:srgbClr val="23171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 name="Google Shape;88;p9"/>
          <p:cNvSpPr/>
          <p:nvPr/>
        </p:nvSpPr>
        <p:spPr>
          <a:xfrm>
            <a:off x="14172969" y="4423553"/>
            <a:ext cx="769620" cy="631190"/>
          </a:xfrm>
          <a:custGeom>
            <a:avLst/>
            <a:gdLst/>
            <a:ahLst/>
            <a:cxnLst/>
            <a:rect l="l" t="t" r="r" b="b"/>
            <a:pathLst>
              <a:path w="769619" h="631189" extrusionOk="0">
                <a:moveTo>
                  <a:pt x="292901" y="630568"/>
                </a:moveTo>
                <a:lnTo>
                  <a:pt x="233659" y="615530"/>
                </a:lnTo>
                <a:lnTo>
                  <a:pt x="200514" y="586505"/>
                </a:lnTo>
                <a:lnTo>
                  <a:pt x="166469" y="552395"/>
                </a:lnTo>
                <a:lnTo>
                  <a:pt x="135419" y="515289"/>
                </a:lnTo>
                <a:lnTo>
                  <a:pt x="106187" y="476370"/>
                </a:lnTo>
                <a:lnTo>
                  <a:pt x="78826" y="435586"/>
                </a:lnTo>
                <a:lnTo>
                  <a:pt x="53375" y="392895"/>
                </a:lnTo>
                <a:lnTo>
                  <a:pt x="30233" y="347896"/>
                </a:lnTo>
                <a:lnTo>
                  <a:pt x="10073" y="299923"/>
                </a:lnTo>
                <a:lnTo>
                  <a:pt x="0" y="269244"/>
                </a:lnTo>
                <a:lnTo>
                  <a:pt x="2898" y="263818"/>
                </a:lnTo>
                <a:lnTo>
                  <a:pt x="9953" y="261682"/>
                </a:lnTo>
                <a:lnTo>
                  <a:pt x="11907" y="261709"/>
                </a:lnTo>
                <a:lnTo>
                  <a:pt x="63756" y="280367"/>
                </a:lnTo>
                <a:lnTo>
                  <a:pt x="110026" y="302271"/>
                </a:lnTo>
                <a:lnTo>
                  <a:pt x="154010" y="326452"/>
                </a:lnTo>
                <a:lnTo>
                  <a:pt x="195734" y="352888"/>
                </a:lnTo>
                <a:lnTo>
                  <a:pt x="235635" y="381140"/>
                </a:lnTo>
                <a:lnTo>
                  <a:pt x="273767" y="411159"/>
                </a:lnTo>
                <a:lnTo>
                  <a:pt x="281153" y="418011"/>
                </a:lnTo>
                <a:lnTo>
                  <a:pt x="284952" y="421334"/>
                </a:lnTo>
                <a:lnTo>
                  <a:pt x="301639" y="406952"/>
                </a:lnTo>
                <a:lnTo>
                  <a:pt x="318181" y="392433"/>
                </a:lnTo>
                <a:lnTo>
                  <a:pt x="334474" y="377688"/>
                </a:lnTo>
                <a:lnTo>
                  <a:pt x="350416" y="362629"/>
                </a:lnTo>
                <a:lnTo>
                  <a:pt x="383257" y="331910"/>
                </a:lnTo>
                <a:lnTo>
                  <a:pt x="416057" y="301156"/>
                </a:lnTo>
                <a:lnTo>
                  <a:pt x="449054" y="270583"/>
                </a:lnTo>
                <a:lnTo>
                  <a:pt x="482488" y="240406"/>
                </a:lnTo>
                <a:lnTo>
                  <a:pt x="515878" y="210180"/>
                </a:lnTo>
                <a:lnTo>
                  <a:pt x="549533" y="180196"/>
                </a:lnTo>
                <a:lnTo>
                  <a:pt x="583411" y="150416"/>
                </a:lnTo>
                <a:lnTo>
                  <a:pt x="617470" y="120802"/>
                </a:lnTo>
                <a:lnTo>
                  <a:pt x="651442" y="91100"/>
                </a:lnTo>
                <a:lnTo>
                  <a:pt x="685515" y="61490"/>
                </a:lnTo>
                <a:lnTo>
                  <a:pt x="719831" y="32100"/>
                </a:lnTo>
                <a:lnTo>
                  <a:pt x="754530" y="3057"/>
                </a:lnTo>
                <a:lnTo>
                  <a:pt x="758215" y="0"/>
                </a:lnTo>
                <a:lnTo>
                  <a:pt x="763675" y="525"/>
                </a:lnTo>
                <a:lnTo>
                  <a:pt x="769216" y="7231"/>
                </a:lnTo>
                <a:lnTo>
                  <a:pt x="769330" y="11437"/>
                </a:lnTo>
                <a:lnTo>
                  <a:pt x="741897" y="51981"/>
                </a:lnTo>
                <a:lnTo>
                  <a:pt x="716155" y="89090"/>
                </a:lnTo>
                <a:lnTo>
                  <a:pt x="690171" y="125976"/>
                </a:lnTo>
                <a:lnTo>
                  <a:pt x="664084" y="162768"/>
                </a:lnTo>
                <a:lnTo>
                  <a:pt x="638075" y="199652"/>
                </a:lnTo>
                <a:lnTo>
                  <a:pt x="611890" y="236370"/>
                </a:lnTo>
                <a:lnTo>
                  <a:pt x="585486" y="272886"/>
                </a:lnTo>
                <a:lnTo>
                  <a:pt x="558817" y="309166"/>
                </a:lnTo>
                <a:lnTo>
                  <a:pt x="532190" y="345483"/>
                </a:lnTo>
                <a:lnTo>
                  <a:pt x="505124" y="381401"/>
                </a:lnTo>
                <a:lnTo>
                  <a:pt x="477861" y="417140"/>
                </a:lnTo>
                <a:lnTo>
                  <a:pt x="450641" y="452919"/>
                </a:lnTo>
                <a:lnTo>
                  <a:pt x="423614" y="488872"/>
                </a:lnTo>
                <a:lnTo>
                  <a:pt x="397608" y="525749"/>
                </a:lnTo>
                <a:lnTo>
                  <a:pt x="371816" y="562818"/>
                </a:lnTo>
                <a:lnTo>
                  <a:pt x="345434" y="599350"/>
                </a:lnTo>
                <a:lnTo>
                  <a:pt x="321804" y="620481"/>
                </a:lnTo>
                <a:lnTo>
                  <a:pt x="292901" y="630568"/>
                </a:lnTo>
                <a:close/>
              </a:path>
            </a:pathLst>
          </a:custGeom>
          <a:solidFill>
            <a:srgbClr val="23171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9" name="Google Shape;89;p9"/>
          <p:cNvSpPr/>
          <p:nvPr/>
        </p:nvSpPr>
        <p:spPr>
          <a:xfrm>
            <a:off x="14172964" y="5407340"/>
            <a:ext cx="769620" cy="630555"/>
          </a:xfrm>
          <a:custGeom>
            <a:avLst/>
            <a:gdLst/>
            <a:ahLst/>
            <a:cxnLst/>
            <a:rect l="l" t="t" r="r" b="b"/>
            <a:pathLst>
              <a:path w="769619" h="630554" extrusionOk="0">
                <a:moveTo>
                  <a:pt x="292906" y="630551"/>
                </a:moveTo>
                <a:lnTo>
                  <a:pt x="233665" y="615525"/>
                </a:lnTo>
                <a:lnTo>
                  <a:pt x="200516" y="586498"/>
                </a:lnTo>
                <a:lnTo>
                  <a:pt x="166472" y="552385"/>
                </a:lnTo>
                <a:lnTo>
                  <a:pt x="135424" y="515278"/>
                </a:lnTo>
                <a:lnTo>
                  <a:pt x="106190" y="476359"/>
                </a:lnTo>
                <a:lnTo>
                  <a:pt x="78831" y="435579"/>
                </a:lnTo>
                <a:lnTo>
                  <a:pt x="53379" y="392888"/>
                </a:lnTo>
                <a:lnTo>
                  <a:pt x="30238" y="347887"/>
                </a:lnTo>
                <a:lnTo>
                  <a:pt x="10078" y="299916"/>
                </a:lnTo>
                <a:lnTo>
                  <a:pt x="0" y="269239"/>
                </a:lnTo>
                <a:lnTo>
                  <a:pt x="2903" y="263812"/>
                </a:lnTo>
                <a:lnTo>
                  <a:pt x="9953" y="261671"/>
                </a:lnTo>
                <a:lnTo>
                  <a:pt x="11912" y="261699"/>
                </a:lnTo>
                <a:lnTo>
                  <a:pt x="63759" y="280353"/>
                </a:lnTo>
                <a:lnTo>
                  <a:pt x="110032" y="302250"/>
                </a:lnTo>
                <a:lnTo>
                  <a:pt x="154012" y="326435"/>
                </a:lnTo>
                <a:lnTo>
                  <a:pt x="195734" y="352872"/>
                </a:lnTo>
                <a:lnTo>
                  <a:pt x="235638" y="381134"/>
                </a:lnTo>
                <a:lnTo>
                  <a:pt x="273767" y="411165"/>
                </a:lnTo>
                <a:lnTo>
                  <a:pt x="281159" y="418006"/>
                </a:lnTo>
                <a:lnTo>
                  <a:pt x="284958" y="421323"/>
                </a:lnTo>
                <a:lnTo>
                  <a:pt x="301645" y="406936"/>
                </a:lnTo>
                <a:lnTo>
                  <a:pt x="318186" y="392415"/>
                </a:lnTo>
                <a:lnTo>
                  <a:pt x="334479" y="377671"/>
                </a:lnTo>
                <a:lnTo>
                  <a:pt x="350421" y="362613"/>
                </a:lnTo>
                <a:lnTo>
                  <a:pt x="383262" y="331895"/>
                </a:lnTo>
                <a:lnTo>
                  <a:pt x="416060" y="301141"/>
                </a:lnTo>
                <a:lnTo>
                  <a:pt x="449055" y="270566"/>
                </a:lnTo>
                <a:lnTo>
                  <a:pt x="482488" y="240385"/>
                </a:lnTo>
                <a:lnTo>
                  <a:pt x="515879" y="210166"/>
                </a:lnTo>
                <a:lnTo>
                  <a:pt x="549535" y="180183"/>
                </a:lnTo>
                <a:lnTo>
                  <a:pt x="583413" y="150401"/>
                </a:lnTo>
                <a:lnTo>
                  <a:pt x="617470" y="120786"/>
                </a:lnTo>
                <a:lnTo>
                  <a:pt x="651444" y="91086"/>
                </a:lnTo>
                <a:lnTo>
                  <a:pt x="685518" y="61480"/>
                </a:lnTo>
                <a:lnTo>
                  <a:pt x="719834" y="32091"/>
                </a:lnTo>
                <a:lnTo>
                  <a:pt x="754535" y="3040"/>
                </a:lnTo>
                <a:lnTo>
                  <a:pt x="758215" y="0"/>
                </a:lnTo>
                <a:lnTo>
                  <a:pt x="763675" y="531"/>
                </a:lnTo>
                <a:lnTo>
                  <a:pt x="769221" y="7220"/>
                </a:lnTo>
                <a:lnTo>
                  <a:pt x="769330" y="11421"/>
                </a:lnTo>
                <a:lnTo>
                  <a:pt x="767262" y="14532"/>
                </a:lnTo>
                <a:lnTo>
                  <a:pt x="741901" y="51980"/>
                </a:lnTo>
                <a:lnTo>
                  <a:pt x="716158" y="89084"/>
                </a:lnTo>
                <a:lnTo>
                  <a:pt x="690172" y="125972"/>
                </a:lnTo>
                <a:lnTo>
                  <a:pt x="664084" y="162773"/>
                </a:lnTo>
                <a:lnTo>
                  <a:pt x="638076" y="199651"/>
                </a:lnTo>
                <a:lnTo>
                  <a:pt x="611893" y="236368"/>
                </a:lnTo>
                <a:lnTo>
                  <a:pt x="585491" y="272883"/>
                </a:lnTo>
                <a:lnTo>
                  <a:pt x="558823" y="309161"/>
                </a:lnTo>
                <a:lnTo>
                  <a:pt x="532195" y="345473"/>
                </a:lnTo>
                <a:lnTo>
                  <a:pt x="505129" y="381392"/>
                </a:lnTo>
                <a:lnTo>
                  <a:pt x="477864" y="417133"/>
                </a:lnTo>
                <a:lnTo>
                  <a:pt x="450641" y="452909"/>
                </a:lnTo>
                <a:lnTo>
                  <a:pt x="423615" y="488861"/>
                </a:lnTo>
                <a:lnTo>
                  <a:pt x="397611" y="525736"/>
                </a:lnTo>
                <a:lnTo>
                  <a:pt x="371821" y="562807"/>
                </a:lnTo>
                <a:lnTo>
                  <a:pt x="345439" y="599345"/>
                </a:lnTo>
                <a:lnTo>
                  <a:pt x="321809" y="620466"/>
                </a:lnTo>
                <a:lnTo>
                  <a:pt x="292906" y="630551"/>
                </a:lnTo>
                <a:close/>
              </a:path>
            </a:pathLst>
          </a:custGeom>
          <a:solidFill>
            <a:srgbClr val="23171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 name="Google Shape;90;p9"/>
          <p:cNvSpPr/>
          <p:nvPr/>
        </p:nvSpPr>
        <p:spPr>
          <a:xfrm>
            <a:off x="15352199" y="5662876"/>
            <a:ext cx="1139825" cy="182245"/>
          </a:xfrm>
          <a:custGeom>
            <a:avLst/>
            <a:gdLst/>
            <a:ahLst/>
            <a:cxnLst/>
            <a:rect l="l" t="t" r="r" b="b"/>
            <a:pathLst>
              <a:path w="1139825" h="182245" extrusionOk="0">
                <a:moveTo>
                  <a:pt x="1048638" y="181951"/>
                </a:moveTo>
                <a:lnTo>
                  <a:pt x="91080" y="181951"/>
                </a:lnTo>
                <a:lnTo>
                  <a:pt x="55624" y="174802"/>
                </a:lnTo>
                <a:lnTo>
                  <a:pt x="26673" y="155306"/>
                </a:lnTo>
                <a:lnTo>
                  <a:pt x="7156" y="126389"/>
                </a:lnTo>
                <a:lnTo>
                  <a:pt x="0" y="90978"/>
                </a:lnTo>
                <a:lnTo>
                  <a:pt x="7156" y="55564"/>
                </a:lnTo>
                <a:lnTo>
                  <a:pt x="26673" y="26646"/>
                </a:lnTo>
                <a:lnTo>
                  <a:pt x="55624" y="7149"/>
                </a:lnTo>
                <a:lnTo>
                  <a:pt x="91080" y="0"/>
                </a:lnTo>
                <a:lnTo>
                  <a:pt x="1048638" y="0"/>
                </a:lnTo>
                <a:lnTo>
                  <a:pt x="1084092" y="7149"/>
                </a:lnTo>
                <a:lnTo>
                  <a:pt x="1113043" y="26646"/>
                </a:lnTo>
                <a:lnTo>
                  <a:pt x="1132561" y="55564"/>
                </a:lnTo>
                <a:lnTo>
                  <a:pt x="1139719" y="90978"/>
                </a:lnTo>
                <a:lnTo>
                  <a:pt x="1132561" y="126389"/>
                </a:lnTo>
                <a:lnTo>
                  <a:pt x="1113043" y="155306"/>
                </a:lnTo>
                <a:lnTo>
                  <a:pt x="1084092" y="174802"/>
                </a:lnTo>
                <a:lnTo>
                  <a:pt x="1048638" y="181951"/>
                </a:lnTo>
                <a:close/>
              </a:path>
            </a:pathLst>
          </a:custGeom>
          <a:solidFill>
            <a:srgbClr val="23171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 name="Google Shape;91;p9"/>
          <p:cNvSpPr txBox="1"/>
          <p:nvPr/>
        </p:nvSpPr>
        <p:spPr>
          <a:xfrm>
            <a:off x="472380" y="1897385"/>
            <a:ext cx="12390900" cy="3579000"/>
          </a:xfrm>
          <a:prstGeom prst="rect">
            <a:avLst/>
          </a:prstGeom>
          <a:noFill/>
          <a:ln>
            <a:noFill/>
          </a:ln>
        </p:spPr>
        <p:txBody>
          <a:bodyPr spcFirstLastPara="1" wrap="square" lIns="0" tIns="12700" rIns="0" bIns="0" anchor="t" anchorCtr="0">
            <a:spAutoFit/>
          </a:bodyPr>
          <a:lstStyle/>
          <a:p>
            <a:pPr marL="12700" marR="5080" lvl="0" indent="0" algn="l" rtl="0">
              <a:lnSpc>
                <a:spcPct val="132600"/>
              </a:lnSpc>
              <a:spcBef>
                <a:spcPts val="0"/>
              </a:spcBef>
              <a:spcAft>
                <a:spcPts val="0"/>
              </a:spcAft>
              <a:buClr>
                <a:srgbClr val="000000"/>
              </a:buClr>
              <a:buSzPts val="3500"/>
              <a:buFont typeface="Arial"/>
              <a:buNone/>
            </a:pPr>
            <a:r>
              <a:rPr lang="en-US" sz="3500" b="1" i="0" u="none" strike="noStrike" cap="none">
                <a:solidFill>
                  <a:srgbClr val="006F73"/>
                </a:solidFill>
                <a:latin typeface="Tahoma"/>
                <a:ea typeface="Tahoma"/>
                <a:cs typeface="Tahoma"/>
                <a:sym typeface="Tahoma"/>
              </a:rPr>
              <a:t>Type in this link in the search box :  </a:t>
            </a:r>
            <a:r>
              <a:rPr lang="en-US" sz="3500" b="1" i="0" u="sng" strike="noStrike" cap="none">
                <a:solidFill>
                  <a:schemeClr val="hlink"/>
                </a:solidFill>
                <a:latin typeface="Tahoma"/>
                <a:ea typeface="Tahoma"/>
                <a:cs typeface="Tahoma"/>
                <a:sym typeface="Tahoma"/>
                <a:hlinkClick r:id="rId5"/>
              </a:rPr>
              <a:t>https://ggc.az1.qualtrics.com/jfe/form/SV_a36sUt1QwTJt2Ga</a:t>
            </a:r>
            <a:endParaRPr sz="3500" b="0" i="0" u="none" strike="noStrike" cap="none">
              <a:solidFill>
                <a:srgbClr val="000000"/>
              </a:solidFill>
              <a:latin typeface="Tahoma"/>
              <a:ea typeface="Tahoma"/>
              <a:cs typeface="Tahoma"/>
              <a:sym typeface="Tahoma"/>
            </a:endParaRPr>
          </a:p>
          <a:p>
            <a:pPr marL="0" marR="0" lvl="0" indent="0" algn="l" rtl="0">
              <a:lnSpc>
                <a:spcPct val="100000"/>
              </a:lnSpc>
              <a:spcBef>
                <a:spcPts val="55"/>
              </a:spcBef>
              <a:spcAft>
                <a:spcPts val="0"/>
              </a:spcAft>
              <a:buClr>
                <a:srgbClr val="000000"/>
              </a:buClr>
              <a:buSzPts val="5700"/>
              <a:buFont typeface="Arial"/>
              <a:buNone/>
            </a:pPr>
            <a:endParaRPr sz="5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006F73"/>
                </a:solidFill>
                <a:latin typeface="Tahoma"/>
                <a:ea typeface="Tahoma"/>
                <a:cs typeface="Tahoma"/>
                <a:sym typeface="Tahoma"/>
              </a:rPr>
              <a:t>Or use QR code:</a:t>
            </a:r>
            <a:endParaRPr sz="3500" b="0" i="0" u="none" strike="noStrike" cap="none">
              <a:solidFill>
                <a:srgbClr val="000000"/>
              </a:solidFill>
              <a:latin typeface="Tahoma"/>
              <a:ea typeface="Tahoma"/>
              <a:cs typeface="Tahoma"/>
              <a:sym typeface="Tahoma"/>
            </a:endParaRPr>
          </a:p>
        </p:txBody>
      </p:sp>
      <p:sp>
        <p:nvSpPr>
          <p:cNvPr id="92" name="Google Shape;92;p9"/>
          <p:cNvSpPr txBox="1">
            <a:spLocks noGrp="1"/>
          </p:cNvSpPr>
          <p:nvPr>
            <p:ph type="title"/>
          </p:nvPr>
        </p:nvSpPr>
        <p:spPr>
          <a:xfrm>
            <a:off x="472371" y="338250"/>
            <a:ext cx="9534300" cy="1455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SzPts val="1400"/>
              <a:buNone/>
            </a:pPr>
            <a:r>
              <a:rPr lang="en-US" sz="9350" b="1" i="0">
                <a:latin typeface="Tahoma"/>
                <a:ea typeface="Tahoma"/>
                <a:cs typeface="Tahoma"/>
                <a:sym typeface="Tahoma"/>
              </a:rPr>
              <a:t>Pre Survey</a:t>
            </a:r>
            <a:endParaRPr sz="9350">
              <a:latin typeface="Tahoma"/>
              <a:ea typeface="Tahoma"/>
              <a:cs typeface="Tahoma"/>
              <a:sym typeface="Tahoma"/>
            </a:endParaRPr>
          </a:p>
        </p:txBody>
      </p:sp>
      <p:pic>
        <p:nvPicPr>
          <p:cNvPr id="93" name="Google Shape;93;p9"/>
          <p:cNvPicPr preferRelativeResize="0"/>
          <p:nvPr/>
        </p:nvPicPr>
        <p:blipFill rotWithShape="1">
          <a:blip r:embed="rId6">
            <a:alphaModFix/>
          </a:blip>
          <a:srcRect/>
          <a:stretch/>
        </p:blipFill>
        <p:spPr>
          <a:xfrm>
            <a:off x="4829167" y="3877581"/>
            <a:ext cx="6241575" cy="6241575"/>
          </a:xfrm>
          <a:prstGeom prst="rect">
            <a:avLst/>
          </a:prstGeom>
          <a:noFill/>
          <a:ln>
            <a:noFill/>
          </a:ln>
        </p:spPr>
      </p:pic>
      <p:sp>
        <p:nvSpPr>
          <p:cNvPr id="94" name="Google Shape;94;p9"/>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latin typeface="Verdana"/>
                <a:ea typeface="Verdana"/>
                <a:cs typeface="Verdana"/>
                <a:sym typeface="Verdana"/>
              </a:rPr>
              <a:t>FRUIT RAIN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grpSp>
        <p:nvGrpSpPr>
          <p:cNvPr id="99" name="Google Shape;99;p10"/>
          <p:cNvGrpSpPr/>
          <p:nvPr/>
        </p:nvGrpSpPr>
        <p:grpSpPr>
          <a:xfrm>
            <a:off x="0" y="1"/>
            <a:ext cx="18288122" cy="10287494"/>
            <a:chOff x="0" y="1"/>
            <a:chExt cx="18288122" cy="10287494"/>
          </a:xfrm>
        </p:grpSpPr>
        <p:pic>
          <p:nvPicPr>
            <p:cNvPr id="100" name="Google Shape;100;p10"/>
            <p:cNvPicPr preferRelativeResize="0"/>
            <p:nvPr/>
          </p:nvPicPr>
          <p:blipFill rotWithShape="1">
            <a:blip r:embed="rId3">
              <a:alphaModFix/>
            </a:blip>
            <a:srcRect/>
            <a:stretch/>
          </p:blipFill>
          <p:spPr>
            <a:xfrm>
              <a:off x="0" y="1"/>
              <a:ext cx="18287999" cy="10286999"/>
            </a:xfrm>
            <a:prstGeom prst="rect">
              <a:avLst/>
            </a:prstGeom>
            <a:noFill/>
            <a:ln>
              <a:noFill/>
            </a:ln>
          </p:spPr>
        </p:pic>
        <p:sp>
          <p:nvSpPr>
            <p:cNvPr id="101" name="Google Shape;101;p10"/>
            <p:cNvSpPr/>
            <p:nvPr/>
          </p:nvSpPr>
          <p:spPr>
            <a:xfrm>
              <a:off x="0" y="14289"/>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 name="Google Shape;102;p10"/>
            <p:cNvSpPr/>
            <p:nvPr/>
          </p:nvSpPr>
          <p:spPr>
            <a:xfrm>
              <a:off x="11687932" y="8616175"/>
              <a:ext cx="6600190" cy="1671320"/>
            </a:xfrm>
            <a:custGeom>
              <a:avLst/>
              <a:gdLst/>
              <a:ahLst/>
              <a:cxnLst/>
              <a:rect l="l" t="t" r="r" b="b"/>
              <a:pathLst>
                <a:path w="6600190" h="1671320" extrusionOk="0">
                  <a:moveTo>
                    <a:pt x="6600067" y="1670824"/>
                  </a:moveTo>
                  <a:lnTo>
                    <a:pt x="0" y="1670824"/>
                  </a:lnTo>
                  <a:lnTo>
                    <a:pt x="1695663" y="715675"/>
                  </a:lnTo>
                  <a:lnTo>
                    <a:pt x="1733422" y="694934"/>
                  </a:lnTo>
                  <a:lnTo>
                    <a:pt x="1772935" y="674293"/>
                  </a:lnTo>
                  <a:lnTo>
                    <a:pt x="1814090" y="653787"/>
                  </a:lnTo>
                  <a:lnTo>
                    <a:pt x="1856773" y="633449"/>
                  </a:lnTo>
                  <a:lnTo>
                    <a:pt x="1900872" y="613314"/>
                  </a:lnTo>
                  <a:lnTo>
                    <a:pt x="1946275" y="593417"/>
                  </a:lnTo>
                  <a:lnTo>
                    <a:pt x="1992869" y="573792"/>
                  </a:lnTo>
                  <a:lnTo>
                    <a:pt x="2040542" y="554472"/>
                  </a:lnTo>
                  <a:lnTo>
                    <a:pt x="2089180" y="535494"/>
                  </a:lnTo>
                  <a:lnTo>
                    <a:pt x="2138671" y="516890"/>
                  </a:lnTo>
                  <a:lnTo>
                    <a:pt x="2188903" y="498696"/>
                  </a:lnTo>
                  <a:lnTo>
                    <a:pt x="2239762" y="480945"/>
                  </a:lnTo>
                  <a:lnTo>
                    <a:pt x="2291137" y="463672"/>
                  </a:lnTo>
                  <a:lnTo>
                    <a:pt x="2342915" y="446912"/>
                  </a:lnTo>
                  <a:lnTo>
                    <a:pt x="2394982" y="430699"/>
                  </a:lnTo>
                  <a:lnTo>
                    <a:pt x="2447227" y="415067"/>
                  </a:lnTo>
                  <a:lnTo>
                    <a:pt x="2499537" y="400051"/>
                  </a:lnTo>
                  <a:lnTo>
                    <a:pt x="2551799" y="385684"/>
                  </a:lnTo>
                  <a:lnTo>
                    <a:pt x="2603901" y="372002"/>
                  </a:lnTo>
                  <a:lnTo>
                    <a:pt x="2655730" y="359039"/>
                  </a:lnTo>
                  <a:lnTo>
                    <a:pt x="2707173" y="346829"/>
                  </a:lnTo>
                  <a:lnTo>
                    <a:pt x="2758118" y="335406"/>
                  </a:lnTo>
                  <a:lnTo>
                    <a:pt x="2808452" y="324806"/>
                  </a:lnTo>
                  <a:lnTo>
                    <a:pt x="2858062" y="315061"/>
                  </a:lnTo>
                  <a:lnTo>
                    <a:pt x="2906837" y="306207"/>
                  </a:lnTo>
                  <a:lnTo>
                    <a:pt x="2954662" y="298279"/>
                  </a:lnTo>
                  <a:lnTo>
                    <a:pt x="3001427" y="291309"/>
                  </a:lnTo>
                  <a:lnTo>
                    <a:pt x="3047017" y="285334"/>
                  </a:lnTo>
                  <a:lnTo>
                    <a:pt x="3091321" y="280386"/>
                  </a:lnTo>
                  <a:lnTo>
                    <a:pt x="3134226" y="276502"/>
                  </a:lnTo>
                  <a:lnTo>
                    <a:pt x="6600067" y="0"/>
                  </a:lnTo>
                  <a:lnTo>
                    <a:pt x="6600067" y="1670824"/>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3" name="Google Shape;103;p10"/>
            <p:cNvPicPr preferRelativeResize="0"/>
            <p:nvPr/>
          </p:nvPicPr>
          <p:blipFill rotWithShape="1">
            <a:blip r:embed="rId4">
              <a:alphaModFix/>
            </a:blip>
            <a:srcRect/>
            <a:stretch/>
          </p:blipFill>
          <p:spPr>
            <a:xfrm>
              <a:off x="9928543" y="799998"/>
              <a:ext cx="7243218" cy="7485054"/>
            </a:xfrm>
            <a:prstGeom prst="rect">
              <a:avLst/>
            </a:prstGeom>
            <a:noFill/>
            <a:ln>
              <a:noFill/>
            </a:ln>
          </p:spPr>
        </p:pic>
      </p:grpSp>
      <p:sp>
        <p:nvSpPr>
          <p:cNvPr id="104" name="Google Shape;104;p10"/>
          <p:cNvSpPr/>
          <p:nvPr/>
        </p:nvSpPr>
        <p:spPr>
          <a:xfrm>
            <a:off x="9841007" y="715973"/>
            <a:ext cx="7418705" cy="7658100"/>
          </a:xfrm>
          <a:custGeom>
            <a:avLst/>
            <a:gdLst/>
            <a:ahLst/>
            <a:cxnLst/>
            <a:rect l="l" t="t" r="r" b="b"/>
            <a:pathLst>
              <a:path w="7418705" h="7658100" extrusionOk="0">
                <a:moveTo>
                  <a:pt x="6240110" y="12700"/>
                </a:moveTo>
                <a:lnTo>
                  <a:pt x="1178180" y="12700"/>
                </a:lnTo>
                <a:lnTo>
                  <a:pt x="1225649" y="0"/>
                </a:lnTo>
                <a:lnTo>
                  <a:pt x="6192641" y="0"/>
                </a:lnTo>
                <a:lnTo>
                  <a:pt x="6240110" y="12700"/>
                </a:lnTo>
                <a:close/>
              </a:path>
              <a:path w="7418705" h="7658100" extrusionOk="0">
                <a:moveTo>
                  <a:pt x="6379454" y="38100"/>
                </a:moveTo>
                <a:lnTo>
                  <a:pt x="1038836" y="38100"/>
                </a:lnTo>
                <a:lnTo>
                  <a:pt x="1131201" y="12700"/>
                </a:lnTo>
                <a:lnTo>
                  <a:pt x="6287089" y="12700"/>
                </a:lnTo>
                <a:lnTo>
                  <a:pt x="6379454" y="38100"/>
                </a:lnTo>
                <a:close/>
              </a:path>
              <a:path w="7418705" h="7658100" extrusionOk="0">
                <a:moveTo>
                  <a:pt x="6333547" y="7645400"/>
                </a:moveTo>
                <a:lnTo>
                  <a:pt x="1084743" y="7645400"/>
                </a:lnTo>
                <a:lnTo>
                  <a:pt x="904722" y="7594600"/>
                </a:lnTo>
                <a:lnTo>
                  <a:pt x="818622" y="7569200"/>
                </a:lnTo>
                <a:lnTo>
                  <a:pt x="776654" y="7543800"/>
                </a:lnTo>
                <a:lnTo>
                  <a:pt x="735449" y="7531100"/>
                </a:lnTo>
                <a:lnTo>
                  <a:pt x="695037" y="7505700"/>
                </a:lnTo>
                <a:lnTo>
                  <a:pt x="655447" y="7480300"/>
                </a:lnTo>
                <a:lnTo>
                  <a:pt x="616710" y="7454900"/>
                </a:lnTo>
                <a:lnTo>
                  <a:pt x="578856" y="7429500"/>
                </a:lnTo>
                <a:lnTo>
                  <a:pt x="541915" y="7404100"/>
                </a:lnTo>
                <a:lnTo>
                  <a:pt x="505917" y="7378700"/>
                </a:lnTo>
                <a:lnTo>
                  <a:pt x="470893" y="7353300"/>
                </a:lnTo>
                <a:lnTo>
                  <a:pt x="436873" y="7327900"/>
                </a:lnTo>
                <a:lnTo>
                  <a:pt x="403887" y="7289800"/>
                </a:lnTo>
                <a:lnTo>
                  <a:pt x="371965" y="7264400"/>
                </a:lnTo>
                <a:lnTo>
                  <a:pt x="341137" y="7226300"/>
                </a:lnTo>
                <a:lnTo>
                  <a:pt x="311433" y="7188200"/>
                </a:lnTo>
                <a:lnTo>
                  <a:pt x="282885" y="7162800"/>
                </a:lnTo>
                <a:lnTo>
                  <a:pt x="255521" y="7124700"/>
                </a:lnTo>
                <a:lnTo>
                  <a:pt x="229372" y="7086600"/>
                </a:lnTo>
                <a:lnTo>
                  <a:pt x="204469" y="7048500"/>
                </a:lnTo>
                <a:lnTo>
                  <a:pt x="180841" y="7010400"/>
                </a:lnTo>
                <a:lnTo>
                  <a:pt x="158519" y="6972300"/>
                </a:lnTo>
                <a:lnTo>
                  <a:pt x="137532" y="6934200"/>
                </a:lnTo>
                <a:lnTo>
                  <a:pt x="117911" y="6883400"/>
                </a:lnTo>
                <a:lnTo>
                  <a:pt x="99687" y="6845300"/>
                </a:lnTo>
                <a:lnTo>
                  <a:pt x="82889" y="6807200"/>
                </a:lnTo>
                <a:lnTo>
                  <a:pt x="67548" y="6756400"/>
                </a:lnTo>
                <a:lnTo>
                  <a:pt x="53693" y="6718300"/>
                </a:lnTo>
                <a:lnTo>
                  <a:pt x="41355" y="6667500"/>
                </a:lnTo>
                <a:lnTo>
                  <a:pt x="30564" y="6629400"/>
                </a:lnTo>
                <a:lnTo>
                  <a:pt x="21351" y="6578600"/>
                </a:lnTo>
                <a:lnTo>
                  <a:pt x="13745" y="6527800"/>
                </a:lnTo>
                <a:lnTo>
                  <a:pt x="7777" y="6489700"/>
                </a:lnTo>
                <a:lnTo>
                  <a:pt x="3476" y="6438900"/>
                </a:lnTo>
                <a:lnTo>
                  <a:pt x="874" y="6388100"/>
                </a:lnTo>
                <a:lnTo>
                  <a:pt x="0" y="6337300"/>
                </a:lnTo>
                <a:lnTo>
                  <a:pt x="0" y="1320800"/>
                </a:lnTo>
                <a:lnTo>
                  <a:pt x="874" y="1282700"/>
                </a:lnTo>
                <a:lnTo>
                  <a:pt x="3476" y="1231900"/>
                </a:lnTo>
                <a:lnTo>
                  <a:pt x="7777" y="1181100"/>
                </a:lnTo>
                <a:lnTo>
                  <a:pt x="13745" y="1130300"/>
                </a:lnTo>
                <a:lnTo>
                  <a:pt x="21351" y="1092200"/>
                </a:lnTo>
                <a:lnTo>
                  <a:pt x="30564" y="1041400"/>
                </a:lnTo>
                <a:lnTo>
                  <a:pt x="41355" y="990600"/>
                </a:lnTo>
                <a:lnTo>
                  <a:pt x="53693" y="952500"/>
                </a:lnTo>
                <a:lnTo>
                  <a:pt x="67548" y="901700"/>
                </a:lnTo>
                <a:lnTo>
                  <a:pt x="82889" y="863600"/>
                </a:lnTo>
                <a:lnTo>
                  <a:pt x="99687" y="825500"/>
                </a:lnTo>
                <a:lnTo>
                  <a:pt x="117911" y="774700"/>
                </a:lnTo>
                <a:lnTo>
                  <a:pt x="137532" y="736600"/>
                </a:lnTo>
                <a:lnTo>
                  <a:pt x="158519" y="698500"/>
                </a:lnTo>
                <a:lnTo>
                  <a:pt x="180841" y="660400"/>
                </a:lnTo>
                <a:lnTo>
                  <a:pt x="204469" y="622300"/>
                </a:lnTo>
                <a:lnTo>
                  <a:pt x="229372" y="584200"/>
                </a:lnTo>
                <a:lnTo>
                  <a:pt x="255521" y="546100"/>
                </a:lnTo>
                <a:lnTo>
                  <a:pt x="282885" y="508000"/>
                </a:lnTo>
                <a:lnTo>
                  <a:pt x="311433" y="469900"/>
                </a:lnTo>
                <a:lnTo>
                  <a:pt x="341137" y="444500"/>
                </a:lnTo>
                <a:lnTo>
                  <a:pt x="371965" y="406400"/>
                </a:lnTo>
                <a:lnTo>
                  <a:pt x="403887" y="381000"/>
                </a:lnTo>
                <a:lnTo>
                  <a:pt x="436873" y="342900"/>
                </a:lnTo>
                <a:lnTo>
                  <a:pt x="470893" y="317500"/>
                </a:lnTo>
                <a:lnTo>
                  <a:pt x="505917" y="279400"/>
                </a:lnTo>
                <a:lnTo>
                  <a:pt x="541915" y="254000"/>
                </a:lnTo>
                <a:lnTo>
                  <a:pt x="578856" y="228600"/>
                </a:lnTo>
                <a:lnTo>
                  <a:pt x="616710" y="203200"/>
                </a:lnTo>
                <a:lnTo>
                  <a:pt x="655447" y="177800"/>
                </a:lnTo>
                <a:lnTo>
                  <a:pt x="695037" y="165100"/>
                </a:lnTo>
                <a:lnTo>
                  <a:pt x="735449" y="139700"/>
                </a:lnTo>
                <a:lnTo>
                  <a:pt x="776654" y="127000"/>
                </a:lnTo>
                <a:lnTo>
                  <a:pt x="818622" y="101600"/>
                </a:lnTo>
                <a:lnTo>
                  <a:pt x="904722" y="76200"/>
                </a:lnTo>
                <a:lnTo>
                  <a:pt x="948795" y="50800"/>
                </a:lnTo>
                <a:lnTo>
                  <a:pt x="993510" y="38100"/>
                </a:lnTo>
                <a:lnTo>
                  <a:pt x="6424780" y="38100"/>
                </a:lnTo>
                <a:lnTo>
                  <a:pt x="6469494" y="50800"/>
                </a:lnTo>
                <a:lnTo>
                  <a:pt x="6513568" y="76200"/>
                </a:lnTo>
                <a:lnTo>
                  <a:pt x="6599668" y="101600"/>
                </a:lnTo>
                <a:lnTo>
                  <a:pt x="6641636" y="127000"/>
                </a:lnTo>
                <a:lnTo>
                  <a:pt x="6682841" y="139700"/>
                </a:lnTo>
                <a:lnTo>
                  <a:pt x="6723253" y="165100"/>
                </a:lnTo>
                <a:lnTo>
                  <a:pt x="6762843" y="177800"/>
                </a:lnTo>
                <a:lnTo>
                  <a:pt x="1225680" y="177800"/>
                </a:lnTo>
                <a:lnTo>
                  <a:pt x="1178345" y="190500"/>
                </a:lnTo>
                <a:lnTo>
                  <a:pt x="1131593" y="190500"/>
                </a:lnTo>
                <a:lnTo>
                  <a:pt x="995238" y="228600"/>
                </a:lnTo>
                <a:lnTo>
                  <a:pt x="865577" y="266700"/>
                </a:lnTo>
                <a:lnTo>
                  <a:pt x="824032" y="292100"/>
                </a:lnTo>
                <a:lnTo>
                  <a:pt x="783392" y="317500"/>
                </a:lnTo>
                <a:lnTo>
                  <a:pt x="743697" y="330200"/>
                </a:lnTo>
                <a:lnTo>
                  <a:pt x="704987" y="355600"/>
                </a:lnTo>
                <a:lnTo>
                  <a:pt x="667303" y="381000"/>
                </a:lnTo>
                <a:lnTo>
                  <a:pt x="630684" y="406400"/>
                </a:lnTo>
                <a:lnTo>
                  <a:pt x="595171" y="444500"/>
                </a:lnTo>
                <a:lnTo>
                  <a:pt x="560804" y="469900"/>
                </a:lnTo>
                <a:lnTo>
                  <a:pt x="527624" y="495300"/>
                </a:lnTo>
                <a:lnTo>
                  <a:pt x="495670" y="533400"/>
                </a:lnTo>
                <a:lnTo>
                  <a:pt x="464982" y="558800"/>
                </a:lnTo>
                <a:lnTo>
                  <a:pt x="435602" y="596900"/>
                </a:lnTo>
                <a:lnTo>
                  <a:pt x="407569" y="635000"/>
                </a:lnTo>
                <a:lnTo>
                  <a:pt x="380923" y="673100"/>
                </a:lnTo>
                <a:lnTo>
                  <a:pt x="355705" y="711200"/>
                </a:lnTo>
                <a:lnTo>
                  <a:pt x="331954" y="749300"/>
                </a:lnTo>
                <a:lnTo>
                  <a:pt x="309712" y="787400"/>
                </a:lnTo>
                <a:lnTo>
                  <a:pt x="289018" y="825500"/>
                </a:lnTo>
                <a:lnTo>
                  <a:pt x="269913" y="863600"/>
                </a:lnTo>
                <a:lnTo>
                  <a:pt x="252436" y="914400"/>
                </a:lnTo>
                <a:lnTo>
                  <a:pt x="236628" y="952500"/>
                </a:lnTo>
                <a:lnTo>
                  <a:pt x="222529" y="1003300"/>
                </a:lnTo>
                <a:lnTo>
                  <a:pt x="210179" y="1041400"/>
                </a:lnTo>
                <a:lnTo>
                  <a:pt x="199620" y="1092200"/>
                </a:lnTo>
                <a:lnTo>
                  <a:pt x="190890" y="1130300"/>
                </a:lnTo>
                <a:lnTo>
                  <a:pt x="184029" y="1181100"/>
                </a:lnTo>
                <a:lnTo>
                  <a:pt x="179080" y="1231900"/>
                </a:lnTo>
                <a:lnTo>
                  <a:pt x="176080" y="1282700"/>
                </a:lnTo>
                <a:lnTo>
                  <a:pt x="175071" y="1320800"/>
                </a:lnTo>
                <a:lnTo>
                  <a:pt x="175071" y="6337300"/>
                </a:lnTo>
                <a:lnTo>
                  <a:pt x="176080" y="6388100"/>
                </a:lnTo>
                <a:lnTo>
                  <a:pt x="179080" y="6438900"/>
                </a:lnTo>
                <a:lnTo>
                  <a:pt x="184029" y="6489700"/>
                </a:lnTo>
                <a:lnTo>
                  <a:pt x="190890" y="6527800"/>
                </a:lnTo>
                <a:lnTo>
                  <a:pt x="199620" y="6578600"/>
                </a:lnTo>
                <a:lnTo>
                  <a:pt x="210179" y="6616700"/>
                </a:lnTo>
                <a:lnTo>
                  <a:pt x="222529" y="6667500"/>
                </a:lnTo>
                <a:lnTo>
                  <a:pt x="236628" y="6705600"/>
                </a:lnTo>
                <a:lnTo>
                  <a:pt x="252436" y="6756400"/>
                </a:lnTo>
                <a:lnTo>
                  <a:pt x="269913" y="6794500"/>
                </a:lnTo>
                <a:lnTo>
                  <a:pt x="289018" y="6832600"/>
                </a:lnTo>
                <a:lnTo>
                  <a:pt x="309712" y="6883400"/>
                </a:lnTo>
                <a:lnTo>
                  <a:pt x="331954" y="6921500"/>
                </a:lnTo>
                <a:lnTo>
                  <a:pt x="355705" y="6959600"/>
                </a:lnTo>
                <a:lnTo>
                  <a:pt x="380923" y="6997700"/>
                </a:lnTo>
                <a:lnTo>
                  <a:pt x="407569" y="7035800"/>
                </a:lnTo>
                <a:lnTo>
                  <a:pt x="435602" y="7073900"/>
                </a:lnTo>
                <a:lnTo>
                  <a:pt x="464982" y="7099300"/>
                </a:lnTo>
                <a:lnTo>
                  <a:pt x="495670" y="7137400"/>
                </a:lnTo>
                <a:lnTo>
                  <a:pt x="527624" y="7162800"/>
                </a:lnTo>
                <a:lnTo>
                  <a:pt x="560804" y="7200900"/>
                </a:lnTo>
                <a:lnTo>
                  <a:pt x="595171" y="7226300"/>
                </a:lnTo>
                <a:lnTo>
                  <a:pt x="630684" y="7251700"/>
                </a:lnTo>
                <a:lnTo>
                  <a:pt x="667303" y="7277100"/>
                </a:lnTo>
                <a:lnTo>
                  <a:pt x="704987" y="7302500"/>
                </a:lnTo>
                <a:lnTo>
                  <a:pt x="743697" y="7327900"/>
                </a:lnTo>
                <a:lnTo>
                  <a:pt x="783392" y="7353300"/>
                </a:lnTo>
                <a:lnTo>
                  <a:pt x="824032" y="7378700"/>
                </a:lnTo>
                <a:lnTo>
                  <a:pt x="865577" y="7391400"/>
                </a:lnTo>
                <a:lnTo>
                  <a:pt x="907986" y="7416800"/>
                </a:lnTo>
                <a:lnTo>
                  <a:pt x="1085465" y="7467600"/>
                </a:lnTo>
                <a:lnTo>
                  <a:pt x="1131593" y="7467600"/>
                </a:lnTo>
                <a:lnTo>
                  <a:pt x="1178345" y="7480300"/>
                </a:lnTo>
                <a:lnTo>
                  <a:pt x="1225680" y="7480300"/>
                </a:lnTo>
                <a:lnTo>
                  <a:pt x="1273558" y="7493000"/>
                </a:lnTo>
                <a:lnTo>
                  <a:pt x="6743048" y="7493000"/>
                </a:lnTo>
                <a:lnTo>
                  <a:pt x="6723253" y="7505700"/>
                </a:lnTo>
                <a:lnTo>
                  <a:pt x="6682841" y="7531100"/>
                </a:lnTo>
                <a:lnTo>
                  <a:pt x="6641636" y="7543800"/>
                </a:lnTo>
                <a:lnTo>
                  <a:pt x="6599668" y="7569200"/>
                </a:lnTo>
                <a:lnTo>
                  <a:pt x="6513568" y="7594600"/>
                </a:lnTo>
                <a:lnTo>
                  <a:pt x="6333547" y="7645400"/>
                </a:lnTo>
                <a:close/>
              </a:path>
              <a:path w="7418705" h="7658100" extrusionOk="0">
                <a:moveTo>
                  <a:pt x="6743048" y="7493000"/>
                </a:moveTo>
                <a:lnTo>
                  <a:pt x="6144731" y="7493000"/>
                </a:lnTo>
                <a:lnTo>
                  <a:pt x="6192609" y="7480300"/>
                </a:lnTo>
                <a:lnTo>
                  <a:pt x="6239944" y="7480300"/>
                </a:lnTo>
                <a:lnTo>
                  <a:pt x="6286696" y="7467600"/>
                </a:lnTo>
                <a:lnTo>
                  <a:pt x="6332825" y="7467600"/>
                </a:lnTo>
                <a:lnTo>
                  <a:pt x="6510304" y="7416800"/>
                </a:lnTo>
                <a:lnTo>
                  <a:pt x="6552713" y="7391400"/>
                </a:lnTo>
                <a:lnTo>
                  <a:pt x="6594258" y="7378700"/>
                </a:lnTo>
                <a:lnTo>
                  <a:pt x="6634898" y="7353300"/>
                </a:lnTo>
                <a:lnTo>
                  <a:pt x="6674593" y="7327900"/>
                </a:lnTo>
                <a:lnTo>
                  <a:pt x="6713303" y="7302500"/>
                </a:lnTo>
                <a:lnTo>
                  <a:pt x="6750987" y="7277100"/>
                </a:lnTo>
                <a:lnTo>
                  <a:pt x="6787606" y="7251700"/>
                </a:lnTo>
                <a:lnTo>
                  <a:pt x="6823119" y="7226300"/>
                </a:lnTo>
                <a:lnTo>
                  <a:pt x="6857486" y="7200900"/>
                </a:lnTo>
                <a:lnTo>
                  <a:pt x="6890666" y="7162800"/>
                </a:lnTo>
                <a:lnTo>
                  <a:pt x="6922620" y="7137400"/>
                </a:lnTo>
                <a:lnTo>
                  <a:pt x="6953308" y="7099300"/>
                </a:lnTo>
                <a:lnTo>
                  <a:pt x="6982688" y="7073900"/>
                </a:lnTo>
                <a:lnTo>
                  <a:pt x="7010721" y="7035800"/>
                </a:lnTo>
                <a:lnTo>
                  <a:pt x="7037367" y="6997700"/>
                </a:lnTo>
                <a:lnTo>
                  <a:pt x="7062585" y="6959600"/>
                </a:lnTo>
                <a:lnTo>
                  <a:pt x="7086336" y="6921500"/>
                </a:lnTo>
                <a:lnTo>
                  <a:pt x="7108578" y="6883400"/>
                </a:lnTo>
                <a:lnTo>
                  <a:pt x="7129272" y="6832600"/>
                </a:lnTo>
                <a:lnTo>
                  <a:pt x="7148378" y="6794500"/>
                </a:lnTo>
                <a:lnTo>
                  <a:pt x="7165854" y="6756400"/>
                </a:lnTo>
                <a:lnTo>
                  <a:pt x="7181662" y="6705600"/>
                </a:lnTo>
                <a:lnTo>
                  <a:pt x="7195761" y="6667500"/>
                </a:lnTo>
                <a:lnTo>
                  <a:pt x="7208111" y="6616700"/>
                </a:lnTo>
                <a:lnTo>
                  <a:pt x="7218671" y="6578600"/>
                </a:lnTo>
                <a:lnTo>
                  <a:pt x="7227401" y="6527800"/>
                </a:lnTo>
                <a:lnTo>
                  <a:pt x="7234261" y="6489700"/>
                </a:lnTo>
                <a:lnTo>
                  <a:pt x="7239211" y="6438900"/>
                </a:lnTo>
                <a:lnTo>
                  <a:pt x="7242210" y="6388100"/>
                </a:lnTo>
                <a:lnTo>
                  <a:pt x="7243219" y="6337300"/>
                </a:lnTo>
                <a:lnTo>
                  <a:pt x="7243219" y="1320800"/>
                </a:lnTo>
                <a:lnTo>
                  <a:pt x="7242210" y="1282700"/>
                </a:lnTo>
                <a:lnTo>
                  <a:pt x="7239211" y="1231900"/>
                </a:lnTo>
                <a:lnTo>
                  <a:pt x="7234261" y="1181100"/>
                </a:lnTo>
                <a:lnTo>
                  <a:pt x="7227401" y="1130300"/>
                </a:lnTo>
                <a:lnTo>
                  <a:pt x="7218671" y="1092200"/>
                </a:lnTo>
                <a:lnTo>
                  <a:pt x="7208111" y="1041400"/>
                </a:lnTo>
                <a:lnTo>
                  <a:pt x="7195761" y="1003300"/>
                </a:lnTo>
                <a:lnTo>
                  <a:pt x="7181662" y="952500"/>
                </a:lnTo>
                <a:lnTo>
                  <a:pt x="7165854" y="914400"/>
                </a:lnTo>
                <a:lnTo>
                  <a:pt x="7148378" y="863600"/>
                </a:lnTo>
                <a:lnTo>
                  <a:pt x="7129272" y="825500"/>
                </a:lnTo>
                <a:lnTo>
                  <a:pt x="7108578" y="787400"/>
                </a:lnTo>
                <a:lnTo>
                  <a:pt x="7086336" y="749300"/>
                </a:lnTo>
                <a:lnTo>
                  <a:pt x="7062585" y="711200"/>
                </a:lnTo>
                <a:lnTo>
                  <a:pt x="7037367" y="673100"/>
                </a:lnTo>
                <a:lnTo>
                  <a:pt x="7010721" y="635000"/>
                </a:lnTo>
                <a:lnTo>
                  <a:pt x="6982688" y="596900"/>
                </a:lnTo>
                <a:lnTo>
                  <a:pt x="6953308" y="558800"/>
                </a:lnTo>
                <a:lnTo>
                  <a:pt x="6922620" y="533400"/>
                </a:lnTo>
                <a:lnTo>
                  <a:pt x="6890666" y="495300"/>
                </a:lnTo>
                <a:lnTo>
                  <a:pt x="6857486" y="469900"/>
                </a:lnTo>
                <a:lnTo>
                  <a:pt x="6823119" y="444500"/>
                </a:lnTo>
                <a:lnTo>
                  <a:pt x="6787606" y="406400"/>
                </a:lnTo>
                <a:lnTo>
                  <a:pt x="6750987" y="381000"/>
                </a:lnTo>
                <a:lnTo>
                  <a:pt x="6713303" y="355600"/>
                </a:lnTo>
                <a:lnTo>
                  <a:pt x="6674593" y="330200"/>
                </a:lnTo>
                <a:lnTo>
                  <a:pt x="6634898" y="317500"/>
                </a:lnTo>
                <a:lnTo>
                  <a:pt x="6594258" y="292100"/>
                </a:lnTo>
                <a:lnTo>
                  <a:pt x="6552713" y="266700"/>
                </a:lnTo>
                <a:lnTo>
                  <a:pt x="6423052" y="228600"/>
                </a:lnTo>
                <a:lnTo>
                  <a:pt x="6286696" y="190500"/>
                </a:lnTo>
                <a:lnTo>
                  <a:pt x="6239944" y="190500"/>
                </a:lnTo>
                <a:lnTo>
                  <a:pt x="6192609" y="177800"/>
                </a:lnTo>
                <a:lnTo>
                  <a:pt x="6762843" y="177800"/>
                </a:lnTo>
                <a:lnTo>
                  <a:pt x="6801581" y="203200"/>
                </a:lnTo>
                <a:lnTo>
                  <a:pt x="6839435" y="228600"/>
                </a:lnTo>
                <a:lnTo>
                  <a:pt x="6876376" y="254000"/>
                </a:lnTo>
                <a:lnTo>
                  <a:pt x="6912373" y="279400"/>
                </a:lnTo>
                <a:lnTo>
                  <a:pt x="6947397" y="317500"/>
                </a:lnTo>
                <a:lnTo>
                  <a:pt x="6981417" y="342900"/>
                </a:lnTo>
                <a:lnTo>
                  <a:pt x="7014404" y="381000"/>
                </a:lnTo>
                <a:lnTo>
                  <a:pt x="7046326" y="406400"/>
                </a:lnTo>
                <a:lnTo>
                  <a:pt x="7077154" y="444500"/>
                </a:lnTo>
                <a:lnTo>
                  <a:pt x="7106857" y="469900"/>
                </a:lnTo>
                <a:lnTo>
                  <a:pt x="7135406" y="508000"/>
                </a:lnTo>
                <a:lnTo>
                  <a:pt x="7162769" y="546100"/>
                </a:lnTo>
                <a:lnTo>
                  <a:pt x="7188918" y="584200"/>
                </a:lnTo>
                <a:lnTo>
                  <a:pt x="7213822" y="622300"/>
                </a:lnTo>
                <a:lnTo>
                  <a:pt x="7237450" y="660400"/>
                </a:lnTo>
                <a:lnTo>
                  <a:pt x="7259772" y="698500"/>
                </a:lnTo>
                <a:lnTo>
                  <a:pt x="7280759" y="736600"/>
                </a:lnTo>
                <a:lnTo>
                  <a:pt x="7300379" y="774700"/>
                </a:lnTo>
                <a:lnTo>
                  <a:pt x="7318604" y="825500"/>
                </a:lnTo>
                <a:lnTo>
                  <a:pt x="7335402" y="863600"/>
                </a:lnTo>
                <a:lnTo>
                  <a:pt x="7350743" y="901700"/>
                </a:lnTo>
                <a:lnTo>
                  <a:pt x="7364598" y="952500"/>
                </a:lnTo>
                <a:lnTo>
                  <a:pt x="7376936" y="990600"/>
                </a:lnTo>
                <a:lnTo>
                  <a:pt x="7387727" y="1041400"/>
                </a:lnTo>
                <a:lnTo>
                  <a:pt x="7396940" y="1092200"/>
                </a:lnTo>
                <a:lnTo>
                  <a:pt x="7404546" y="1130300"/>
                </a:lnTo>
                <a:lnTo>
                  <a:pt x="7410514" y="1181100"/>
                </a:lnTo>
                <a:lnTo>
                  <a:pt x="7414815" y="1231900"/>
                </a:lnTo>
                <a:lnTo>
                  <a:pt x="7417417" y="1282700"/>
                </a:lnTo>
                <a:lnTo>
                  <a:pt x="7418290" y="1308100"/>
                </a:lnTo>
                <a:lnTo>
                  <a:pt x="7418290" y="6337300"/>
                </a:lnTo>
                <a:lnTo>
                  <a:pt x="7417417" y="6388100"/>
                </a:lnTo>
                <a:lnTo>
                  <a:pt x="7414815" y="6438900"/>
                </a:lnTo>
                <a:lnTo>
                  <a:pt x="7410514" y="6489700"/>
                </a:lnTo>
                <a:lnTo>
                  <a:pt x="7404546" y="6527800"/>
                </a:lnTo>
                <a:lnTo>
                  <a:pt x="7396940" y="6578600"/>
                </a:lnTo>
                <a:lnTo>
                  <a:pt x="7387727" y="6629400"/>
                </a:lnTo>
                <a:lnTo>
                  <a:pt x="7376936" y="6667500"/>
                </a:lnTo>
                <a:lnTo>
                  <a:pt x="7364598" y="6718300"/>
                </a:lnTo>
                <a:lnTo>
                  <a:pt x="7350743" y="6756400"/>
                </a:lnTo>
                <a:lnTo>
                  <a:pt x="7335402" y="6807200"/>
                </a:lnTo>
                <a:lnTo>
                  <a:pt x="7318604" y="6845300"/>
                </a:lnTo>
                <a:lnTo>
                  <a:pt x="7300379" y="6883400"/>
                </a:lnTo>
                <a:lnTo>
                  <a:pt x="7280759" y="6934200"/>
                </a:lnTo>
                <a:lnTo>
                  <a:pt x="7259772" y="6972300"/>
                </a:lnTo>
                <a:lnTo>
                  <a:pt x="7237450" y="7010400"/>
                </a:lnTo>
                <a:lnTo>
                  <a:pt x="7213822" y="7048500"/>
                </a:lnTo>
                <a:lnTo>
                  <a:pt x="7188918" y="7086600"/>
                </a:lnTo>
                <a:lnTo>
                  <a:pt x="7162769" y="7124700"/>
                </a:lnTo>
                <a:lnTo>
                  <a:pt x="7135406" y="7162800"/>
                </a:lnTo>
                <a:lnTo>
                  <a:pt x="7106857" y="7188200"/>
                </a:lnTo>
                <a:lnTo>
                  <a:pt x="7077154" y="7226300"/>
                </a:lnTo>
                <a:lnTo>
                  <a:pt x="7046326" y="7264400"/>
                </a:lnTo>
                <a:lnTo>
                  <a:pt x="7014404" y="7289800"/>
                </a:lnTo>
                <a:lnTo>
                  <a:pt x="6981417" y="7327900"/>
                </a:lnTo>
                <a:lnTo>
                  <a:pt x="6947397" y="7353300"/>
                </a:lnTo>
                <a:lnTo>
                  <a:pt x="6912373" y="7378700"/>
                </a:lnTo>
                <a:lnTo>
                  <a:pt x="6876376" y="7404100"/>
                </a:lnTo>
                <a:lnTo>
                  <a:pt x="6839435" y="7429500"/>
                </a:lnTo>
                <a:lnTo>
                  <a:pt x="6801581" y="7454900"/>
                </a:lnTo>
                <a:lnTo>
                  <a:pt x="6762843" y="7480300"/>
                </a:lnTo>
                <a:lnTo>
                  <a:pt x="6743048" y="7493000"/>
                </a:lnTo>
                <a:close/>
              </a:path>
              <a:path w="7418705" h="7658100" extrusionOk="0">
                <a:moveTo>
                  <a:pt x="6240110" y="7658100"/>
                </a:moveTo>
                <a:lnTo>
                  <a:pt x="1178180" y="7658100"/>
                </a:lnTo>
                <a:lnTo>
                  <a:pt x="1131201" y="7645400"/>
                </a:lnTo>
                <a:lnTo>
                  <a:pt x="6287089" y="7645400"/>
                </a:lnTo>
                <a:lnTo>
                  <a:pt x="6240110" y="7658100"/>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 name="Google Shape;105;p10"/>
          <p:cNvSpPr txBox="1"/>
          <p:nvPr/>
        </p:nvSpPr>
        <p:spPr>
          <a:xfrm>
            <a:off x="506047" y="1781462"/>
            <a:ext cx="8315400" cy="6906300"/>
          </a:xfrm>
          <a:prstGeom prst="rect">
            <a:avLst/>
          </a:prstGeom>
          <a:noFill/>
          <a:ln>
            <a:noFill/>
          </a:ln>
        </p:spPr>
        <p:txBody>
          <a:bodyPr spcFirstLastPara="1" wrap="square" lIns="0" tIns="12700" rIns="0" bIns="0" anchor="t" anchorCtr="0">
            <a:spAutoFit/>
          </a:bodyPr>
          <a:lstStyle/>
          <a:p>
            <a:pPr marL="12700" marR="5080" lvl="0" indent="0" algn="l" rtl="0">
              <a:lnSpc>
                <a:spcPct val="132500"/>
              </a:lnSpc>
              <a:spcBef>
                <a:spcPts val="0"/>
              </a:spcBef>
              <a:spcAft>
                <a:spcPts val="0"/>
              </a:spcAft>
              <a:buClr>
                <a:srgbClr val="000000"/>
              </a:buClr>
              <a:buSzPts val="2650"/>
              <a:buFont typeface="Arial"/>
              <a:buNone/>
            </a:pPr>
            <a:r>
              <a:rPr lang="en-US" sz="2650" b="1" i="1" u="sng" strike="noStrike" cap="none">
                <a:solidFill>
                  <a:srgbClr val="006F73"/>
                </a:solidFill>
                <a:latin typeface="Verdana"/>
                <a:ea typeface="Verdana"/>
                <a:cs typeface="Verdana"/>
                <a:sym typeface="Verdana"/>
              </a:rPr>
              <a:t>TAP</a:t>
            </a:r>
            <a:r>
              <a:rPr lang="en-US" sz="2650" b="1" i="1" u="none" strike="noStrike" cap="none">
                <a:solidFill>
                  <a:srgbClr val="006F73"/>
                </a:solidFill>
                <a:latin typeface="Verdana"/>
                <a:ea typeface="Verdana"/>
                <a:cs typeface="Verdana"/>
                <a:sym typeface="Verdana"/>
              </a:rPr>
              <a:t> </a:t>
            </a:r>
            <a:r>
              <a:rPr lang="en-US" sz="2650" b="1" i="0" u="none" strike="noStrike" cap="none">
                <a:solidFill>
                  <a:srgbClr val="006F73"/>
                </a:solidFill>
                <a:latin typeface="Verdana"/>
                <a:ea typeface="Verdana"/>
                <a:cs typeface="Verdana"/>
                <a:sym typeface="Verdana"/>
              </a:rPr>
              <a:t>is a movement within the culture of technology  at GGC that breaks down the stigmas surrounding  technology. TAP, which stands for technology  ambassador program, is a course at Georgia Gwinnett  College that allows students to simulate real-world  scenarios such as building projects, teamwork,  leadership, and meeting project deadlines. The goal  of Tap is to encourage students with varying levels of  computer knowledge to demonstrate to others that  technology is not as brash as it appears.</a:t>
            </a:r>
            <a:endParaRPr sz="2650" b="0" i="0" u="none" strike="noStrike" cap="none">
              <a:solidFill>
                <a:srgbClr val="000000"/>
              </a:solidFill>
              <a:latin typeface="Verdana"/>
              <a:ea typeface="Verdana"/>
              <a:cs typeface="Verdana"/>
              <a:sym typeface="Verdana"/>
            </a:endParaRPr>
          </a:p>
        </p:txBody>
      </p:sp>
      <p:sp>
        <p:nvSpPr>
          <p:cNvPr id="106" name="Google Shape;106;p10"/>
          <p:cNvSpPr txBox="1"/>
          <p:nvPr/>
        </p:nvSpPr>
        <p:spPr>
          <a:xfrm>
            <a:off x="506022" y="8785699"/>
            <a:ext cx="8087400" cy="1097608"/>
          </a:xfrm>
          <a:prstGeom prst="rect">
            <a:avLst/>
          </a:prstGeom>
          <a:noFill/>
          <a:ln>
            <a:noFill/>
          </a:ln>
        </p:spPr>
        <p:txBody>
          <a:bodyPr spcFirstLastPara="1" wrap="square" lIns="0" tIns="12700" rIns="0" bIns="0" anchor="t" anchorCtr="0">
            <a:spAutoFit/>
          </a:bodyPr>
          <a:lstStyle/>
          <a:p>
            <a:pPr marL="12700" marR="5080">
              <a:lnSpc>
                <a:spcPct val="132500"/>
              </a:lnSpc>
              <a:buSzPts val="2650"/>
            </a:pPr>
            <a:r>
              <a:rPr lang="en-US" sz="2650" b="1" i="0" u="none" strike="noStrike" cap="none" dirty="0">
                <a:solidFill>
                  <a:srgbClr val="006F73"/>
                </a:solidFill>
                <a:latin typeface="Verdana"/>
                <a:ea typeface="Verdana"/>
                <a:cs typeface="Verdana"/>
                <a:sym typeface="Verdana"/>
              </a:rPr>
              <a:t>Anyone </a:t>
            </a:r>
            <a:r>
              <a:rPr lang="en-US" sz="2650" b="1" dirty="0">
                <a:solidFill>
                  <a:srgbClr val="006F73"/>
                </a:solidFill>
                <a:latin typeface="Verdana"/>
                <a:ea typeface="Verdana"/>
                <a:cs typeface="Verdana"/>
                <a:sym typeface="Verdana"/>
              </a:rPr>
              <a:t>can </a:t>
            </a:r>
            <a:r>
              <a:rPr lang="en-US" sz="2650" b="1" i="0" u="none" strike="noStrike" cap="none" dirty="0">
                <a:solidFill>
                  <a:srgbClr val="006F73"/>
                </a:solidFill>
                <a:latin typeface="Verdana"/>
                <a:ea typeface="Verdana"/>
                <a:cs typeface="Verdana"/>
                <a:sym typeface="Verdana"/>
              </a:rPr>
              <a:t>take this class, regardless of major</a:t>
            </a:r>
            <a:r>
              <a:rPr lang="en-US" sz="2650" b="1" dirty="0">
                <a:solidFill>
                  <a:srgbClr val="006F73"/>
                </a:solidFill>
                <a:latin typeface="Verdana"/>
                <a:ea typeface="Verdana"/>
                <a:cs typeface="Verdana"/>
                <a:sym typeface="Verdana"/>
              </a:rPr>
              <a:t> </a:t>
            </a:r>
            <a:r>
              <a:rPr lang="en-US" sz="2650" b="1" i="0" u="none" strike="noStrike" cap="none" dirty="0">
                <a:solidFill>
                  <a:srgbClr val="006F73"/>
                </a:solidFill>
                <a:latin typeface="Verdana"/>
                <a:ea typeface="Verdana"/>
                <a:cs typeface="Verdana"/>
                <a:sym typeface="Verdana"/>
              </a:rPr>
              <a:t> or experience in ITEC.</a:t>
            </a:r>
            <a:endParaRPr sz="2650" b="0" i="0" u="none" strike="noStrike" cap="none" dirty="0">
              <a:solidFill>
                <a:srgbClr val="000000"/>
              </a:solidFill>
              <a:latin typeface="Verdana"/>
              <a:ea typeface="Verdana"/>
              <a:cs typeface="Verdana"/>
              <a:sym typeface="Verdana"/>
            </a:endParaRPr>
          </a:p>
        </p:txBody>
      </p:sp>
      <p:sp>
        <p:nvSpPr>
          <p:cNvPr id="107" name="Google Shape;107;p10"/>
          <p:cNvSpPr txBox="1">
            <a:spLocks noGrp="1"/>
          </p:cNvSpPr>
          <p:nvPr>
            <p:ph type="title"/>
          </p:nvPr>
        </p:nvSpPr>
        <p:spPr>
          <a:xfrm>
            <a:off x="436404" y="280825"/>
            <a:ext cx="8087400" cy="1176900"/>
          </a:xfrm>
          <a:prstGeom prst="rect">
            <a:avLst/>
          </a:prstGeom>
          <a:noFill/>
          <a:ln>
            <a:noFill/>
          </a:ln>
        </p:spPr>
        <p:txBody>
          <a:bodyPr spcFirstLastPara="1" wrap="square" lIns="0" tIns="14600" rIns="0" bIns="0" anchor="t" anchorCtr="0">
            <a:spAutoFit/>
          </a:bodyPr>
          <a:lstStyle/>
          <a:p>
            <a:pPr marL="12700" lvl="0" indent="0" algn="l" rtl="0">
              <a:lnSpc>
                <a:spcPct val="100000"/>
              </a:lnSpc>
              <a:spcBef>
                <a:spcPts val="0"/>
              </a:spcBef>
              <a:spcAft>
                <a:spcPts val="0"/>
              </a:spcAft>
              <a:buSzPts val="1400"/>
              <a:buNone/>
            </a:pPr>
            <a:r>
              <a:rPr lang="en-US" sz="7550" b="1" i="0">
                <a:latin typeface="Verdana"/>
                <a:ea typeface="Verdana"/>
                <a:cs typeface="Verdana"/>
                <a:sym typeface="Verdana"/>
              </a:rPr>
              <a:t>What is Tap?</a:t>
            </a:r>
            <a:endParaRPr sz="7550">
              <a:latin typeface="Verdana"/>
              <a:ea typeface="Verdana"/>
              <a:cs typeface="Verdana"/>
              <a:sym typeface="Verdana"/>
            </a:endParaRPr>
          </a:p>
        </p:txBody>
      </p:sp>
      <p:sp>
        <p:nvSpPr>
          <p:cNvPr id="108" name="Google Shape;108;p10"/>
          <p:cNvSpPr txBox="1"/>
          <p:nvPr/>
        </p:nvSpPr>
        <p:spPr>
          <a:xfrm>
            <a:off x="16383993" y="9257093"/>
            <a:ext cx="1371600" cy="330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AABA5"/>
                </a:solidFill>
                <a:latin typeface="Verdana"/>
                <a:ea typeface="Verdana"/>
                <a:cs typeface="Verdana"/>
                <a:sym typeface="Verdana"/>
              </a:rPr>
              <a:t>FRUIT RAIN</a:t>
            </a:r>
            <a:endParaRPr sz="2000" b="0" i="0" u="none" strike="noStrike" cap="none">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grpSp>
        <p:nvGrpSpPr>
          <p:cNvPr id="113" name="Google Shape;113;p11"/>
          <p:cNvGrpSpPr/>
          <p:nvPr/>
        </p:nvGrpSpPr>
        <p:grpSpPr>
          <a:xfrm>
            <a:off x="0" y="0"/>
            <a:ext cx="18288113" cy="10287491"/>
            <a:chOff x="0" y="0"/>
            <a:chExt cx="18288113" cy="10287491"/>
          </a:xfrm>
        </p:grpSpPr>
        <p:pic>
          <p:nvPicPr>
            <p:cNvPr id="114" name="Google Shape;114;p11"/>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115" name="Google Shape;115;p11"/>
            <p:cNvSpPr/>
            <p:nvPr/>
          </p:nvSpPr>
          <p:spPr>
            <a:xfrm>
              <a:off x="0" y="14287"/>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 name="Google Shape;116;p11"/>
            <p:cNvSpPr/>
            <p:nvPr/>
          </p:nvSpPr>
          <p:spPr>
            <a:xfrm>
              <a:off x="11687923" y="8616171"/>
              <a:ext cx="6600190" cy="1671320"/>
            </a:xfrm>
            <a:custGeom>
              <a:avLst/>
              <a:gdLst/>
              <a:ahLst/>
              <a:cxnLst/>
              <a:rect l="l" t="t" r="r" b="b"/>
              <a:pathLst>
                <a:path w="6600190" h="1671320" extrusionOk="0">
                  <a:moveTo>
                    <a:pt x="6600075" y="1670828"/>
                  </a:moveTo>
                  <a:lnTo>
                    <a:pt x="0" y="1670828"/>
                  </a:lnTo>
                  <a:lnTo>
                    <a:pt x="1695671" y="715675"/>
                  </a:lnTo>
                  <a:lnTo>
                    <a:pt x="1733430" y="694934"/>
                  </a:lnTo>
                  <a:lnTo>
                    <a:pt x="1772943" y="674293"/>
                  </a:lnTo>
                  <a:lnTo>
                    <a:pt x="1814098" y="653787"/>
                  </a:lnTo>
                  <a:lnTo>
                    <a:pt x="1856781" y="633449"/>
                  </a:lnTo>
                  <a:lnTo>
                    <a:pt x="1900880" y="613314"/>
                  </a:lnTo>
                  <a:lnTo>
                    <a:pt x="1946283" y="593417"/>
                  </a:lnTo>
                  <a:lnTo>
                    <a:pt x="1992877" y="573791"/>
                  </a:lnTo>
                  <a:lnTo>
                    <a:pt x="2040550" y="554472"/>
                  </a:lnTo>
                  <a:lnTo>
                    <a:pt x="2089188" y="535494"/>
                  </a:lnTo>
                  <a:lnTo>
                    <a:pt x="2138679" y="516890"/>
                  </a:lnTo>
                  <a:lnTo>
                    <a:pt x="2188911" y="498695"/>
                  </a:lnTo>
                  <a:lnTo>
                    <a:pt x="2239770" y="480945"/>
                  </a:lnTo>
                  <a:lnTo>
                    <a:pt x="2291145" y="463672"/>
                  </a:lnTo>
                  <a:lnTo>
                    <a:pt x="2342923" y="446912"/>
                  </a:lnTo>
                  <a:lnTo>
                    <a:pt x="2394990" y="430699"/>
                  </a:lnTo>
                  <a:lnTo>
                    <a:pt x="2447235" y="415067"/>
                  </a:lnTo>
                  <a:lnTo>
                    <a:pt x="2499545" y="400050"/>
                  </a:lnTo>
                  <a:lnTo>
                    <a:pt x="2551807" y="385684"/>
                  </a:lnTo>
                  <a:lnTo>
                    <a:pt x="2603909" y="372002"/>
                  </a:lnTo>
                  <a:lnTo>
                    <a:pt x="2655738" y="359039"/>
                  </a:lnTo>
                  <a:lnTo>
                    <a:pt x="2707181" y="346829"/>
                  </a:lnTo>
                  <a:lnTo>
                    <a:pt x="2758126" y="335406"/>
                  </a:lnTo>
                  <a:lnTo>
                    <a:pt x="2808460" y="324805"/>
                  </a:lnTo>
                  <a:lnTo>
                    <a:pt x="2858070" y="315061"/>
                  </a:lnTo>
                  <a:lnTo>
                    <a:pt x="2906845" y="306207"/>
                  </a:lnTo>
                  <a:lnTo>
                    <a:pt x="2954670" y="298278"/>
                  </a:lnTo>
                  <a:lnTo>
                    <a:pt x="3001435" y="291309"/>
                  </a:lnTo>
                  <a:lnTo>
                    <a:pt x="3047025" y="285333"/>
                  </a:lnTo>
                  <a:lnTo>
                    <a:pt x="3091329" y="280386"/>
                  </a:lnTo>
                  <a:lnTo>
                    <a:pt x="3134234" y="276501"/>
                  </a:lnTo>
                  <a:lnTo>
                    <a:pt x="6600075" y="0"/>
                  </a:lnTo>
                  <a:lnTo>
                    <a:pt x="6600075" y="1670828"/>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17" name="Google Shape;117;p11"/>
          <p:cNvSpPr txBox="1"/>
          <p:nvPr/>
        </p:nvSpPr>
        <p:spPr>
          <a:xfrm>
            <a:off x="710412" y="2077492"/>
            <a:ext cx="8435400" cy="7395151"/>
          </a:xfrm>
          <a:prstGeom prst="rect">
            <a:avLst/>
          </a:prstGeom>
          <a:noFill/>
          <a:ln>
            <a:noFill/>
          </a:ln>
        </p:spPr>
        <p:txBody>
          <a:bodyPr spcFirstLastPara="1" wrap="square" lIns="0" tIns="12050" rIns="0" bIns="0" anchor="t" anchorCtr="0">
            <a:spAutoFit/>
          </a:bodyPr>
          <a:lstStyle/>
          <a:p>
            <a:pPr marL="457200" marR="121285" indent="-381000" algn="just">
              <a:lnSpc>
                <a:spcPct val="133400"/>
              </a:lnSpc>
              <a:buClr>
                <a:srgbClr val="006F73"/>
              </a:buClr>
              <a:buSzPts val="2400"/>
              <a:buFont typeface="Verdana"/>
              <a:buChar char="●"/>
            </a:pPr>
            <a:r>
              <a:rPr lang="en-US" sz="2400" b="1" i="0" u="none" strike="noStrike" cap="none" dirty="0">
                <a:solidFill>
                  <a:srgbClr val="006F73"/>
                </a:solidFill>
                <a:latin typeface="Verdana"/>
                <a:ea typeface="Verdana"/>
                <a:cs typeface="Verdana"/>
                <a:sym typeface="Verdana"/>
              </a:rPr>
              <a:t>For our project, we wanted to find a way to teach others</a:t>
            </a:r>
            <a:r>
              <a:rPr lang="en-US" sz="2400" b="1" dirty="0">
                <a:solidFill>
                  <a:srgbClr val="006F73"/>
                </a:solidFill>
                <a:latin typeface="Verdana"/>
                <a:ea typeface="Verdana"/>
                <a:cs typeface="Verdana"/>
                <a:sym typeface="Verdana"/>
              </a:rPr>
              <a:t> </a:t>
            </a:r>
            <a:r>
              <a:rPr lang="en-US" sz="2400" b="1" i="0" u="none" strike="noStrike" cap="none" dirty="0">
                <a:solidFill>
                  <a:srgbClr val="006F73"/>
                </a:solidFill>
                <a:latin typeface="Verdana"/>
                <a:ea typeface="Verdana"/>
                <a:cs typeface="Verdana"/>
                <a:sym typeface="Verdana"/>
              </a:rPr>
              <a:t> the basics of programming in a way that was fun, unique,</a:t>
            </a:r>
            <a:r>
              <a:rPr lang="en-US" sz="2400" b="1" dirty="0">
                <a:solidFill>
                  <a:srgbClr val="006F73"/>
                </a:solidFill>
                <a:latin typeface="Verdana"/>
                <a:ea typeface="Verdana"/>
                <a:cs typeface="Verdana"/>
                <a:sym typeface="Verdana"/>
              </a:rPr>
              <a:t> </a:t>
            </a:r>
            <a:r>
              <a:rPr lang="en-US" sz="2400" b="1" i="0" u="none" strike="noStrike" cap="none" dirty="0">
                <a:solidFill>
                  <a:srgbClr val="006F73"/>
                </a:solidFill>
                <a:latin typeface="Verdana"/>
                <a:ea typeface="Verdana"/>
                <a:cs typeface="Verdana"/>
                <a:sym typeface="Verdana"/>
              </a:rPr>
              <a:t> and engaging.</a:t>
            </a:r>
            <a:endParaRPr sz="2400" b="0" i="0" u="none" strike="noStrike" cap="none" dirty="0">
              <a:solidFill>
                <a:srgbClr val="000000"/>
              </a:solidFill>
              <a:latin typeface="Verdana"/>
              <a:ea typeface="Verdana"/>
              <a:cs typeface="Verdana"/>
              <a:sym typeface="Verdana"/>
            </a:endParaRPr>
          </a:p>
          <a:p>
            <a:pPr marL="457200" marR="455930" indent="-381000">
              <a:lnSpc>
                <a:spcPct val="160000"/>
              </a:lnSpc>
              <a:buClr>
                <a:srgbClr val="006F73"/>
              </a:buClr>
              <a:buSzPts val="2400"/>
              <a:buFont typeface="Verdana"/>
              <a:buChar char="●"/>
            </a:pPr>
            <a:r>
              <a:rPr lang="en-US" sz="2400" b="1" i="0" u="none" strike="noStrike" cap="none" dirty="0">
                <a:solidFill>
                  <a:srgbClr val="006F73"/>
                </a:solidFill>
                <a:latin typeface="Verdana"/>
                <a:ea typeface="Verdana"/>
                <a:cs typeface="Verdana"/>
                <a:sym typeface="Verdana"/>
              </a:rPr>
              <a:t>The idea we settled on was to have players answer a</a:t>
            </a:r>
            <a:r>
              <a:rPr lang="en-US" sz="2400" b="1" dirty="0">
                <a:solidFill>
                  <a:srgbClr val="006F73"/>
                </a:solidFill>
                <a:latin typeface="Verdana"/>
                <a:ea typeface="Verdana"/>
                <a:cs typeface="Verdana"/>
                <a:sym typeface="Verdana"/>
              </a:rPr>
              <a:t> </a:t>
            </a:r>
            <a:r>
              <a:rPr lang="en-US" sz="2400" b="1" i="0" u="none" strike="noStrike" cap="none" dirty="0">
                <a:solidFill>
                  <a:srgbClr val="006F73"/>
                </a:solidFill>
                <a:latin typeface="Verdana"/>
                <a:ea typeface="Verdana"/>
                <a:cs typeface="Verdana"/>
                <a:sym typeface="Verdana"/>
              </a:rPr>
              <a:t> variety of programming-related questions by touching</a:t>
            </a:r>
            <a:r>
              <a:rPr lang="en-US" sz="2400" b="1" dirty="0">
                <a:solidFill>
                  <a:srgbClr val="006F73"/>
                </a:solidFill>
                <a:latin typeface="Verdana"/>
                <a:ea typeface="Verdana"/>
                <a:cs typeface="Verdana"/>
                <a:sym typeface="Verdana"/>
              </a:rPr>
              <a:t> </a:t>
            </a:r>
            <a:r>
              <a:rPr lang="en-US" sz="2400" b="1" i="0" u="none" strike="noStrike" cap="none" dirty="0">
                <a:solidFill>
                  <a:srgbClr val="006F73"/>
                </a:solidFill>
                <a:latin typeface="Verdana"/>
                <a:ea typeface="Verdana"/>
                <a:cs typeface="Verdana"/>
                <a:sym typeface="Verdana"/>
              </a:rPr>
              <a:t> the fruit.</a:t>
            </a:r>
            <a:endParaRPr sz="2400" b="0" i="0" u="none" strike="noStrike" cap="none" dirty="0">
              <a:solidFill>
                <a:srgbClr val="000000"/>
              </a:solidFill>
              <a:latin typeface="Verdana"/>
              <a:ea typeface="Verdana"/>
              <a:cs typeface="Verdana"/>
              <a:sym typeface="Verdana"/>
            </a:endParaRPr>
          </a:p>
          <a:p>
            <a:pPr marL="457200" marR="545465" indent="-381000">
              <a:lnSpc>
                <a:spcPct val="160000"/>
              </a:lnSpc>
              <a:buClr>
                <a:srgbClr val="006F73"/>
              </a:buClr>
              <a:buSzPts val="2400"/>
              <a:buFont typeface="Verdana"/>
              <a:buChar char="●"/>
            </a:pPr>
            <a:r>
              <a:rPr lang="en-US" sz="2400" b="1" i="0" u="none" strike="noStrike" cap="none" dirty="0">
                <a:solidFill>
                  <a:srgbClr val="006F73"/>
                </a:solidFill>
                <a:latin typeface="Verdana"/>
                <a:ea typeface="Verdana"/>
                <a:cs typeface="Verdana"/>
                <a:sym typeface="Verdana"/>
              </a:rPr>
              <a:t>We accomplished this with a </a:t>
            </a:r>
            <a:r>
              <a:rPr lang="en-US" sz="2400" b="1" dirty="0">
                <a:solidFill>
                  <a:srgbClr val="006F73"/>
                </a:solidFill>
                <a:latin typeface="Verdana"/>
                <a:ea typeface="Verdana"/>
                <a:cs typeface="Verdana"/>
                <a:sym typeface="Verdana"/>
              </a:rPr>
              <a:t>Makey-Makey </a:t>
            </a:r>
            <a:r>
              <a:rPr lang="en-US" sz="2400" b="1" i="0" u="none" strike="noStrike" cap="none" dirty="0">
                <a:solidFill>
                  <a:srgbClr val="006F73"/>
                </a:solidFill>
                <a:latin typeface="Verdana"/>
                <a:ea typeface="Verdana"/>
                <a:cs typeface="Verdana"/>
                <a:sym typeface="Verdana"/>
              </a:rPr>
              <a:t>controller,</a:t>
            </a:r>
            <a:r>
              <a:rPr lang="en-US" sz="2400" b="1" dirty="0">
                <a:solidFill>
                  <a:srgbClr val="006F73"/>
                </a:solidFill>
                <a:latin typeface="Verdana"/>
                <a:ea typeface="Verdana"/>
                <a:cs typeface="Verdana"/>
                <a:sym typeface="Verdana"/>
              </a:rPr>
              <a:t> </a:t>
            </a:r>
            <a:r>
              <a:rPr lang="en-US" sz="2400" b="1" i="0" u="none" strike="noStrike" cap="none" dirty="0">
                <a:solidFill>
                  <a:srgbClr val="006F73"/>
                </a:solidFill>
                <a:latin typeface="Verdana"/>
                <a:ea typeface="Verdana"/>
                <a:cs typeface="Verdana"/>
                <a:sym typeface="Verdana"/>
              </a:rPr>
              <a:t> with which we wired fruit to directional inputs.</a:t>
            </a:r>
            <a:endParaRPr sz="2400" b="0" i="0" u="none" strike="noStrike" cap="none" dirty="0">
              <a:solidFill>
                <a:srgbClr val="000000"/>
              </a:solidFill>
              <a:latin typeface="Verdana"/>
              <a:ea typeface="Verdana"/>
              <a:cs typeface="Verdana"/>
              <a:sym typeface="Verdana"/>
            </a:endParaRPr>
          </a:p>
          <a:p>
            <a:pPr marL="457200" marR="5080" indent="-381000">
              <a:lnSpc>
                <a:spcPct val="160000"/>
              </a:lnSpc>
              <a:buClr>
                <a:srgbClr val="006F73"/>
              </a:buClr>
              <a:buSzPts val="2400"/>
              <a:buFont typeface="Verdana"/>
              <a:buChar char="●"/>
            </a:pPr>
            <a:r>
              <a:rPr lang="en-US" sz="2400" b="1" i="0" u="none" strike="noStrike" cap="none" dirty="0">
                <a:solidFill>
                  <a:srgbClr val="006F73"/>
                </a:solidFill>
                <a:latin typeface="Verdana"/>
                <a:ea typeface="Verdana"/>
                <a:cs typeface="Verdana"/>
                <a:sym typeface="Verdana"/>
              </a:rPr>
              <a:t>Today, we'll be learning the concepts taught in the game,</a:t>
            </a:r>
            <a:r>
              <a:rPr lang="en-US" sz="2400" b="1" dirty="0">
                <a:solidFill>
                  <a:srgbClr val="006F73"/>
                </a:solidFill>
                <a:latin typeface="Verdana"/>
                <a:ea typeface="Verdana"/>
                <a:cs typeface="Verdana"/>
                <a:sym typeface="Verdana"/>
              </a:rPr>
              <a:t> </a:t>
            </a:r>
            <a:r>
              <a:rPr lang="en-US" sz="2400" b="1" i="0" u="none" strike="noStrike" cap="none" dirty="0">
                <a:solidFill>
                  <a:srgbClr val="006F73"/>
                </a:solidFill>
                <a:latin typeface="Verdana"/>
                <a:ea typeface="Verdana"/>
                <a:cs typeface="Verdana"/>
                <a:sym typeface="Verdana"/>
              </a:rPr>
              <a:t> trying them for ourselves by writing some simple</a:t>
            </a:r>
            <a:r>
              <a:rPr lang="en-US" sz="2400" b="1" dirty="0">
                <a:solidFill>
                  <a:srgbClr val="006F73"/>
                </a:solidFill>
                <a:latin typeface="Verdana"/>
                <a:ea typeface="Verdana"/>
                <a:cs typeface="Verdana"/>
                <a:sym typeface="Verdana"/>
              </a:rPr>
              <a:t> </a:t>
            </a:r>
            <a:r>
              <a:rPr lang="en-US" sz="2400" b="1" i="0" u="none" strike="noStrike" cap="none" dirty="0">
                <a:solidFill>
                  <a:srgbClr val="006F73"/>
                </a:solidFill>
                <a:latin typeface="Verdana"/>
                <a:ea typeface="Verdana"/>
                <a:cs typeface="Verdana"/>
                <a:sym typeface="Verdana"/>
              </a:rPr>
              <a:t> programs, and playing through the game to test what</a:t>
            </a:r>
            <a:r>
              <a:rPr lang="en-US" sz="2400" b="1" dirty="0">
                <a:solidFill>
                  <a:srgbClr val="006F73"/>
                </a:solidFill>
                <a:latin typeface="Verdana"/>
                <a:ea typeface="Verdana"/>
                <a:cs typeface="Verdana"/>
                <a:sym typeface="Verdana"/>
              </a:rPr>
              <a:t> </a:t>
            </a:r>
            <a:r>
              <a:rPr lang="en-US" sz="2400" b="1" i="0" u="none" strike="noStrike" cap="none" dirty="0">
                <a:solidFill>
                  <a:srgbClr val="006F73"/>
                </a:solidFill>
                <a:latin typeface="Verdana"/>
                <a:ea typeface="Verdana"/>
                <a:cs typeface="Verdana"/>
                <a:sym typeface="Verdana"/>
              </a:rPr>
              <a:t> we've learned</a:t>
            </a:r>
            <a:endParaRPr sz="2400" b="0" i="0" u="none" strike="noStrike" cap="none" dirty="0">
              <a:solidFill>
                <a:srgbClr val="000000"/>
              </a:solidFill>
              <a:latin typeface="Verdana"/>
              <a:ea typeface="Verdana"/>
              <a:cs typeface="Verdana"/>
              <a:sym typeface="Verdana"/>
            </a:endParaRPr>
          </a:p>
        </p:txBody>
      </p:sp>
      <p:sp>
        <p:nvSpPr>
          <p:cNvPr id="118" name="Google Shape;118;p11"/>
          <p:cNvSpPr txBox="1">
            <a:spLocks noGrp="1"/>
          </p:cNvSpPr>
          <p:nvPr>
            <p:ph type="title"/>
          </p:nvPr>
        </p:nvSpPr>
        <p:spPr>
          <a:xfrm>
            <a:off x="710399" y="510875"/>
            <a:ext cx="6013800" cy="1050600"/>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SzPts val="1400"/>
              <a:buNone/>
            </a:pPr>
            <a:r>
              <a:rPr lang="en-US" sz="6750" b="1" i="0">
                <a:latin typeface="Verdana"/>
                <a:ea typeface="Verdana"/>
                <a:cs typeface="Verdana"/>
                <a:sym typeface="Verdana"/>
              </a:rPr>
              <a:t>Our Mission</a:t>
            </a:r>
            <a:endParaRPr sz="6750">
              <a:latin typeface="Verdana"/>
              <a:ea typeface="Verdana"/>
              <a:cs typeface="Verdana"/>
              <a:sym typeface="Verdana"/>
            </a:endParaRPr>
          </a:p>
        </p:txBody>
      </p:sp>
      <p:grpSp>
        <p:nvGrpSpPr>
          <p:cNvPr id="119" name="Google Shape;119;p11"/>
          <p:cNvGrpSpPr/>
          <p:nvPr/>
        </p:nvGrpSpPr>
        <p:grpSpPr>
          <a:xfrm>
            <a:off x="7671712" y="321805"/>
            <a:ext cx="1665836" cy="1428754"/>
            <a:chOff x="4764862" y="761080"/>
            <a:chExt cx="1665836" cy="1428754"/>
          </a:xfrm>
        </p:grpSpPr>
        <p:sp>
          <p:nvSpPr>
            <p:cNvPr id="120" name="Google Shape;120;p11"/>
            <p:cNvSpPr/>
            <p:nvPr/>
          </p:nvSpPr>
          <p:spPr>
            <a:xfrm>
              <a:off x="4764871" y="761080"/>
              <a:ext cx="1431290" cy="1428750"/>
            </a:xfrm>
            <a:custGeom>
              <a:avLst/>
              <a:gdLst/>
              <a:ahLst/>
              <a:cxnLst/>
              <a:rect l="l" t="t" r="r" b="b"/>
              <a:pathLst>
                <a:path w="1431289" h="1428750" extrusionOk="0">
                  <a:moveTo>
                    <a:pt x="715467" y="1428145"/>
                  </a:moveTo>
                  <a:lnTo>
                    <a:pt x="666482" y="1426498"/>
                  </a:lnTo>
                  <a:lnTo>
                    <a:pt x="618383" y="1421626"/>
                  </a:lnTo>
                  <a:lnTo>
                    <a:pt x="571276" y="1413638"/>
                  </a:lnTo>
                  <a:lnTo>
                    <a:pt x="525269" y="1402639"/>
                  </a:lnTo>
                  <a:lnTo>
                    <a:pt x="480466" y="1388734"/>
                  </a:lnTo>
                  <a:lnTo>
                    <a:pt x="436976" y="1372032"/>
                  </a:lnTo>
                  <a:lnTo>
                    <a:pt x="394905" y="1352637"/>
                  </a:lnTo>
                  <a:lnTo>
                    <a:pt x="354359" y="1330656"/>
                  </a:lnTo>
                  <a:lnTo>
                    <a:pt x="315444" y="1306197"/>
                  </a:lnTo>
                  <a:lnTo>
                    <a:pt x="278268" y="1279363"/>
                  </a:lnTo>
                  <a:lnTo>
                    <a:pt x="242936" y="1250264"/>
                  </a:lnTo>
                  <a:lnTo>
                    <a:pt x="209557" y="1219003"/>
                  </a:lnTo>
                  <a:lnTo>
                    <a:pt x="178235" y="1185689"/>
                  </a:lnTo>
                  <a:lnTo>
                    <a:pt x="149077" y="1150427"/>
                  </a:lnTo>
                  <a:lnTo>
                    <a:pt x="122191" y="1113323"/>
                  </a:lnTo>
                  <a:lnTo>
                    <a:pt x="97683" y="1074484"/>
                  </a:lnTo>
                  <a:lnTo>
                    <a:pt x="75658" y="1034017"/>
                  </a:lnTo>
                  <a:lnTo>
                    <a:pt x="56225" y="992027"/>
                  </a:lnTo>
                  <a:lnTo>
                    <a:pt x="39489" y="948620"/>
                  </a:lnTo>
                  <a:lnTo>
                    <a:pt x="25557" y="903904"/>
                  </a:lnTo>
                  <a:lnTo>
                    <a:pt x="14535" y="857985"/>
                  </a:lnTo>
                  <a:lnTo>
                    <a:pt x="6531" y="810968"/>
                  </a:lnTo>
                  <a:lnTo>
                    <a:pt x="1650" y="762960"/>
                  </a:lnTo>
                  <a:lnTo>
                    <a:pt x="0" y="714068"/>
                  </a:lnTo>
                  <a:lnTo>
                    <a:pt x="1650" y="665177"/>
                  </a:lnTo>
                  <a:lnTo>
                    <a:pt x="6531" y="617170"/>
                  </a:lnTo>
                  <a:lnTo>
                    <a:pt x="14535" y="570154"/>
                  </a:lnTo>
                  <a:lnTo>
                    <a:pt x="25557" y="524235"/>
                  </a:lnTo>
                  <a:lnTo>
                    <a:pt x="39489" y="479520"/>
                  </a:lnTo>
                  <a:lnTo>
                    <a:pt x="56225" y="436114"/>
                  </a:lnTo>
                  <a:lnTo>
                    <a:pt x="75658" y="394125"/>
                  </a:lnTo>
                  <a:lnTo>
                    <a:pt x="97683" y="353658"/>
                  </a:lnTo>
                  <a:lnTo>
                    <a:pt x="122191" y="314819"/>
                  </a:lnTo>
                  <a:lnTo>
                    <a:pt x="149077" y="277716"/>
                  </a:lnTo>
                  <a:lnTo>
                    <a:pt x="178235" y="242454"/>
                  </a:lnTo>
                  <a:lnTo>
                    <a:pt x="209557" y="209140"/>
                  </a:lnTo>
                  <a:lnTo>
                    <a:pt x="242936" y="177880"/>
                  </a:lnTo>
                  <a:lnTo>
                    <a:pt x="278268" y="148780"/>
                  </a:lnTo>
                  <a:lnTo>
                    <a:pt x="315444" y="121947"/>
                  </a:lnTo>
                  <a:lnTo>
                    <a:pt x="354359" y="97488"/>
                  </a:lnTo>
                  <a:lnTo>
                    <a:pt x="394905" y="75507"/>
                  </a:lnTo>
                  <a:lnTo>
                    <a:pt x="436976" y="56113"/>
                  </a:lnTo>
                  <a:lnTo>
                    <a:pt x="480466" y="39410"/>
                  </a:lnTo>
                  <a:lnTo>
                    <a:pt x="525269" y="25506"/>
                  </a:lnTo>
                  <a:lnTo>
                    <a:pt x="571276" y="14506"/>
                  </a:lnTo>
                  <a:lnTo>
                    <a:pt x="618383" y="6518"/>
                  </a:lnTo>
                  <a:lnTo>
                    <a:pt x="666482" y="1647"/>
                  </a:lnTo>
                  <a:lnTo>
                    <a:pt x="715467" y="0"/>
                  </a:lnTo>
                  <a:lnTo>
                    <a:pt x="764454" y="1647"/>
                  </a:lnTo>
                  <a:lnTo>
                    <a:pt x="812555" y="6518"/>
                  </a:lnTo>
                  <a:lnTo>
                    <a:pt x="859663" y="14506"/>
                  </a:lnTo>
                  <a:lnTo>
                    <a:pt x="905672" y="25506"/>
                  </a:lnTo>
                  <a:lnTo>
                    <a:pt x="950475" y="39410"/>
                  </a:lnTo>
                  <a:lnTo>
                    <a:pt x="993966" y="56113"/>
                  </a:lnTo>
                  <a:lnTo>
                    <a:pt x="1036038" y="75507"/>
                  </a:lnTo>
                  <a:lnTo>
                    <a:pt x="1076584" y="97488"/>
                  </a:lnTo>
                  <a:lnTo>
                    <a:pt x="1115498" y="121947"/>
                  </a:lnTo>
                  <a:lnTo>
                    <a:pt x="1152674" y="148780"/>
                  </a:lnTo>
                  <a:lnTo>
                    <a:pt x="1188005" y="177880"/>
                  </a:lnTo>
                  <a:lnTo>
                    <a:pt x="1221385" y="209140"/>
                  </a:lnTo>
                  <a:lnTo>
                    <a:pt x="1252706" y="242454"/>
                  </a:lnTo>
                  <a:lnTo>
                    <a:pt x="1281862" y="277716"/>
                  </a:lnTo>
                  <a:lnTo>
                    <a:pt x="1308748" y="314819"/>
                  </a:lnTo>
                  <a:lnTo>
                    <a:pt x="1333255" y="353658"/>
                  </a:lnTo>
                  <a:lnTo>
                    <a:pt x="1355279" y="394125"/>
                  </a:lnTo>
                  <a:lnTo>
                    <a:pt x="1374711" y="436114"/>
                  </a:lnTo>
                  <a:lnTo>
                    <a:pt x="1391447" y="479520"/>
                  </a:lnTo>
                  <a:lnTo>
                    <a:pt x="1405378" y="524235"/>
                  </a:lnTo>
                  <a:lnTo>
                    <a:pt x="1416399" y="570154"/>
                  </a:lnTo>
                  <a:lnTo>
                    <a:pt x="1424403" y="617170"/>
                  </a:lnTo>
                  <a:lnTo>
                    <a:pt x="1429283" y="665177"/>
                  </a:lnTo>
                  <a:lnTo>
                    <a:pt x="1430934" y="714068"/>
                  </a:lnTo>
                  <a:lnTo>
                    <a:pt x="1429283" y="762960"/>
                  </a:lnTo>
                  <a:lnTo>
                    <a:pt x="1424403" y="810968"/>
                  </a:lnTo>
                  <a:lnTo>
                    <a:pt x="1416399" y="857985"/>
                  </a:lnTo>
                  <a:lnTo>
                    <a:pt x="1405378" y="903904"/>
                  </a:lnTo>
                  <a:lnTo>
                    <a:pt x="1391447" y="948620"/>
                  </a:lnTo>
                  <a:lnTo>
                    <a:pt x="1374711" y="992027"/>
                  </a:lnTo>
                  <a:lnTo>
                    <a:pt x="1355279" y="1034017"/>
                  </a:lnTo>
                  <a:lnTo>
                    <a:pt x="1333255" y="1074484"/>
                  </a:lnTo>
                  <a:lnTo>
                    <a:pt x="1308748" y="1113323"/>
                  </a:lnTo>
                  <a:lnTo>
                    <a:pt x="1281862" y="1150427"/>
                  </a:lnTo>
                  <a:lnTo>
                    <a:pt x="1252706" y="1185689"/>
                  </a:lnTo>
                  <a:lnTo>
                    <a:pt x="1221385" y="1219003"/>
                  </a:lnTo>
                  <a:lnTo>
                    <a:pt x="1188005" y="1250264"/>
                  </a:lnTo>
                  <a:lnTo>
                    <a:pt x="1152674" y="1279363"/>
                  </a:lnTo>
                  <a:lnTo>
                    <a:pt x="1115498" y="1306197"/>
                  </a:lnTo>
                  <a:lnTo>
                    <a:pt x="1076584" y="1330656"/>
                  </a:lnTo>
                  <a:lnTo>
                    <a:pt x="1036038" y="1352637"/>
                  </a:lnTo>
                  <a:lnTo>
                    <a:pt x="993966" y="1372032"/>
                  </a:lnTo>
                  <a:lnTo>
                    <a:pt x="950475" y="1388734"/>
                  </a:lnTo>
                  <a:lnTo>
                    <a:pt x="905672" y="1402639"/>
                  </a:lnTo>
                  <a:lnTo>
                    <a:pt x="859663" y="1413638"/>
                  </a:lnTo>
                  <a:lnTo>
                    <a:pt x="812555" y="1421626"/>
                  </a:lnTo>
                  <a:lnTo>
                    <a:pt x="764454" y="1426498"/>
                  </a:lnTo>
                  <a:lnTo>
                    <a:pt x="715467" y="1428145"/>
                  </a:lnTo>
                  <a:close/>
                </a:path>
              </a:pathLst>
            </a:custGeom>
            <a:solidFill>
              <a:srgbClr val="ECF4D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 name="Google Shape;121;p11"/>
            <p:cNvSpPr/>
            <p:nvPr/>
          </p:nvSpPr>
          <p:spPr>
            <a:xfrm>
              <a:off x="4764862" y="761084"/>
              <a:ext cx="1431290" cy="1428750"/>
            </a:xfrm>
            <a:custGeom>
              <a:avLst/>
              <a:gdLst/>
              <a:ahLst/>
              <a:cxnLst/>
              <a:rect l="l" t="t" r="r" b="b"/>
              <a:pathLst>
                <a:path w="1431289" h="1428750" extrusionOk="0">
                  <a:moveTo>
                    <a:pt x="858558" y="714082"/>
                  </a:moveTo>
                  <a:lnTo>
                    <a:pt x="851255" y="668947"/>
                  </a:lnTo>
                  <a:lnTo>
                    <a:pt x="830948" y="629742"/>
                  </a:lnTo>
                  <a:lnTo>
                    <a:pt x="799973" y="598830"/>
                  </a:lnTo>
                  <a:lnTo>
                    <a:pt x="760691" y="578548"/>
                  </a:lnTo>
                  <a:lnTo>
                    <a:pt x="715467" y="571258"/>
                  </a:lnTo>
                  <a:lnTo>
                    <a:pt x="670242" y="578548"/>
                  </a:lnTo>
                  <a:lnTo>
                    <a:pt x="630961" y="598830"/>
                  </a:lnTo>
                  <a:lnTo>
                    <a:pt x="599986" y="629742"/>
                  </a:lnTo>
                  <a:lnTo>
                    <a:pt x="579666" y="668947"/>
                  </a:lnTo>
                  <a:lnTo>
                    <a:pt x="572376" y="714082"/>
                  </a:lnTo>
                  <a:lnTo>
                    <a:pt x="579666" y="759206"/>
                  </a:lnTo>
                  <a:lnTo>
                    <a:pt x="599986" y="798410"/>
                  </a:lnTo>
                  <a:lnTo>
                    <a:pt x="630961" y="829335"/>
                  </a:lnTo>
                  <a:lnTo>
                    <a:pt x="670242" y="849604"/>
                  </a:lnTo>
                  <a:lnTo>
                    <a:pt x="715467" y="856894"/>
                  </a:lnTo>
                  <a:lnTo>
                    <a:pt x="760691" y="849604"/>
                  </a:lnTo>
                  <a:lnTo>
                    <a:pt x="799973" y="829335"/>
                  </a:lnTo>
                  <a:lnTo>
                    <a:pt x="830948" y="798410"/>
                  </a:lnTo>
                  <a:lnTo>
                    <a:pt x="851255" y="759206"/>
                  </a:lnTo>
                  <a:lnTo>
                    <a:pt x="858558" y="714082"/>
                  </a:lnTo>
                  <a:close/>
                </a:path>
                <a:path w="1431289" h="1428750" extrusionOk="0">
                  <a:moveTo>
                    <a:pt x="1144739" y="714070"/>
                  </a:moveTo>
                  <a:lnTo>
                    <a:pt x="1142225" y="667397"/>
                  </a:lnTo>
                  <a:lnTo>
                    <a:pt x="1134846" y="622160"/>
                  </a:lnTo>
                  <a:lnTo>
                    <a:pt x="1122857" y="578662"/>
                  </a:lnTo>
                  <a:lnTo>
                    <a:pt x="1106538" y="537121"/>
                  </a:lnTo>
                  <a:lnTo>
                    <a:pt x="1086142" y="497840"/>
                  </a:lnTo>
                  <a:lnTo>
                    <a:pt x="1061923" y="461048"/>
                  </a:lnTo>
                  <a:lnTo>
                    <a:pt x="1035316" y="428447"/>
                  </a:lnTo>
                  <a:lnTo>
                    <a:pt x="1003096" y="396011"/>
                  </a:lnTo>
                  <a:lnTo>
                    <a:pt x="1001661" y="394855"/>
                  </a:lnTo>
                  <a:lnTo>
                    <a:pt x="1001661" y="714070"/>
                  </a:lnTo>
                  <a:lnTo>
                    <a:pt x="997902" y="760336"/>
                  </a:lnTo>
                  <a:lnTo>
                    <a:pt x="987044" y="804252"/>
                  </a:lnTo>
                  <a:lnTo>
                    <a:pt x="969657" y="845223"/>
                  </a:lnTo>
                  <a:lnTo>
                    <a:pt x="946353" y="882650"/>
                  </a:lnTo>
                  <a:lnTo>
                    <a:pt x="917727" y="915949"/>
                  </a:lnTo>
                  <a:lnTo>
                    <a:pt x="884364" y="944511"/>
                  </a:lnTo>
                  <a:lnTo>
                    <a:pt x="846861" y="967765"/>
                  </a:lnTo>
                  <a:lnTo>
                    <a:pt x="805815" y="985113"/>
                  </a:lnTo>
                  <a:lnTo>
                    <a:pt x="761822" y="995959"/>
                  </a:lnTo>
                  <a:lnTo>
                    <a:pt x="715467" y="999705"/>
                  </a:lnTo>
                  <a:lnTo>
                    <a:pt x="669112" y="995959"/>
                  </a:lnTo>
                  <a:lnTo>
                    <a:pt x="625106" y="985113"/>
                  </a:lnTo>
                  <a:lnTo>
                    <a:pt x="584060" y="967765"/>
                  </a:lnTo>
                  <a:lnTo>
                    <a:pt x="546569" y="944511"/>
                  </a:lnTo>
                  <a:lnTo>
                    <a:pt x="513207" y="915949"/>
                  </a:lnTo>
                  <a:lnTo>
                    <a:pt x="484581" y="882650"/>
                  </a:lnTo>
                  <a:lnTo>
                    <a:pt x="461276" y="845223"/>
                  </a:lnTo>
                  <a:lnTo>
                    <a:pt x="443890" y="804252"/>
                  </a:lnTo>
                  <a:lnTo>
                    <a:pt x="433031" y="760336"/>
                  </a:lnTo>
                  <a:lnTo>
                    <a:pt x="429285" y="714070"/>
                  </a:lnTo>
                  <a:lnTo>
                    <a:pt x="433031" y="667804"/>
                  </a:lnTo>
                  <a:lnTo>
                    <a:pt x="443890" y="623887"/>
                  </a:lnTo>
                  <a:lnTo>
                    <a:pt x="461276" y="582917"/>
                  </a:lnTo>
                  <a:lnTo>
                    <a:pt x="484581" y="545490"/>
                  </a:lnTo>
                  <a:lnTo>
                    <a:pt x="513207" y="512203"/>
                  </a:lnTo>
                  <a:lnTo>
                    <a:pt x="546569" y="483628"/>
                  </a:lnTo>
                  <a:lnTo>
                    <a:pt x="584060" y="460375"/>
                  </a:lnTo>
                  <a:lnTo>
                    <a:pt x="625106" y="443026"/>
                  </a:lnTo>
                  <a:lnTo>
                    <a:pt x="669112" y="432193"/>
                  </a:lnTo>
                  <a:lnTo>
                    <a:pt x="715467" y="428447"/>
                  </a:lnTo>
                  <a:lnTo>
                    <a:pt x="761822" y="432193"/>
                  </a:lnTo>
                  <a:lnTo>
                    <a:pt x="805815" y="443026"/>
                  </a:lnTo>
                  <a:lnTo>
                    <a:pt x="846861" y="460375"/>
                  </a:lnTo>
                  <a:lnTo>
                    <a:pt x="884364" y="483628"/>
                  </a:lnTo>
                  <a:lnTo>
                    <a:pt x="917727" y="512203"/>
                  </a:lnTo>
                  <a:lnTo>
                    <a:pt x="946353" y="545490"/>
                  </a:lnTo>
                  <a:lnTo>
                    <a:pt x="969657" y="582917"/>
                  </a:lnTo>
                  <a:lnTo>
                    <a:pt x="987044" y="623887"/>
                  </a:lnTo>
                  <a:lnTo>
                    <a:pt x="997902" y="667804"/>
                  </a:lnTo>
                  <a:lnTo>
                    <a:pt x="1001661" y="714070"/>
                  </a:lnTo>
                  <a:lnTo>
                    <a:pt x="1001661" y="394855"/>
                  </a:lnTo>
                  <a:lnTo>
                    <a:pt x="968997" y="368300"/>
                  </a:lnTo>
                  <a:lnTo>
                    <a:pt x="932141" y="344131"/>
                  </a:lnTo>
                  <a:lnTo>
                    <a:pt x="892771" y="323773"/>
                  </a:lnTo>
                  <a:lnTo>
                    <a:pt x="851154" y="307479"/>
                  </a:lnTo>
                  <a:lnTo>
                    <a:pt x="807554" y="295516"/>
                  </a:lnTo>
                  <a:lnTo>
                    <a:pt x="762241" y="288150"/>
                  </a:lnTo>
                  <a:lnTo>
                    <a:pt x="715467" y="285635"/>
                  </a:lnTo>
                  <a:lnTo>
                    <a:pt x="668693" y="288150"/>
                  </a:lnTo>
                  <a:lnTo>
                    <a:pt x="623379" y="295516"/>
                  </a:lnTo>
                  <a:lnTo>
                    <a:pt x="579793" y="307479"/>
                  </a:lnTo>
                  <a:lnTo>
                    <a:pt x="538175" y="323773"/>
                  </a:lnTo>
                  <a:lnTo>
                    <a:pt x="498805" y="344131"/>
                  </a:lnTo>
                  <a:lnTo>
                    <a:pt x="461949" y="368300"/>
                  </a:lnTo>
                  <a:lnTo>
                    <a:pt x="427850" y="396011"/>
                  </a:lnTo>
                  <a:lnTo>
                    <a:pt x="396786" y="427024"/>
                  </a:lnTo>
                  <a:lnTo>
                    <a:pt x="369023" y="461048"/>
                  </a:lnTo>
                  <a:lnTo>
                    <a:pt x="344805" y="497840"/>
                  </a:lnTo>
                  <a:lnTo>
                    <a:pt x="324396" y="537121"/>
                  </a:lnTo>
                  <a:lnTo>
                    <a:pt x="308076" y="578662"/>
                  </a:lnTo>
                  <a:lnTo>
                    <a:pt x="296087" y="622160"/>
                  </a:lnTo>
                  <a:lnTo>
                    <a:pt x="288709" y="667397"/>
                  </a:lnTo>
                  <a:lnTo>
                    <a:pt x="286194" y="714070"/>
                  </a:lnTo>
                  <a:lnTo>
                    <a:pt x="288709" y="760755"/>
                  </a:lnTo>
                  <a:lnTo>
                    <a:pt x="296087" y="805980"/>
                  </a:lnTo>
                  <a:lnTo>
                    <a:pt x="308076" y="849490"/>
                  </a:lnTo>
                  <a:lnTo>
                    <a:pt x="324396" y="891019"/>
                  </a:lnTo>
                  <a:lnTo>
                    <a:pt x="344805" y="930313"/>
                  </a:lnTo>
                  <a:lnTo>
                    <a:pt x="369023" y="967105"/>
                  </a:lnTo>
                  <a:lnTo>
                    <a:pt x="396786" y="1001128"/>
                  </a:lnTo>
                  <a:lnTo>
                    <a:pt x="427850" y="1032129"/>
                  </a:lnTo>
                  <a:lnTo>
                    <a:pt x="461949" y="1059853"/>
                  </a:lnTo>
                  <a:lnTo>
                    <a:pt x="498805" y="1084021"/>
                  </a:lnTo>
                  <a:lnTo>
                    <a:pt x="538175" y="1104379"/>
                  </a:lnTo>
                  <a:lnTo>
                    <a:pt x="579793" y="1120673"/>
                  </a:lnTo>
                  <a:lnTo>
                    <a:pt x="623379" y="1132636"/>
                  </a:lnTo>
                  <a:lnTo>
                    <a:pt x="668693" y="1140002"/>
                  </a:lnTo>
                  <a:lnTo>
                    <a:pt x="715467" y="1142517"/>
                  </a:lnTo>
                  <a:lnTo>
                    <a:pt x="762241" y="1140002"/>
                  </a:lnTo>
                  <a:lnTo>
                    <a:pt x="807554" y="1132636"/>
                  </a:lnTo>
                  <a:lnTo>
                    <a:pt x="851154" y="1120673"/>
                  </a:lnTo>
                  <a:lnTo>
                    <a:pt x="892771" y="1104379"/>
                  </a:lnTo>
                  <a:lnTo>
                    <a:pt x="932141" y="1084021"/>
                  </a:lnTo>
                  <a:lnTo>
                    <a:pt x="968997" y="1059853"/>
                  </a:lnTo>
                  <a:lnTo>
                    <a:pt x="1003096" y="1032129"/>
                  </a:lnTo>
                  <a:lnTo>
                    <a:pt x="1034148" y="1001128"/>
                  </a:lnTo>
                  <a:lnTo>
                    <a:pt x="1061923" y="967105"/>
                  </a:lnTo>
                  <a:lnTo>
                    <a:pt x="1086142" y="930313"/>
                  </a:lnTo>
                  <a:lnTo>
                    <a:pt x="1106538" y="891019"/>
                  </a:lnTo>
                  <a:lnTo>
                    <a:pt x="1122857" y="849490"/>
                  </a:lnTo>
                  <a:lnTo>
                    <a:pt x="1134846" y="805980"/>
                  </a:lnTo>
                  <a:lnTo>
                    <a:pt x="1142225" y="760755"/>
                  </a:lnTo>
                  <a:lnTo>
                    <a:pt x="1144739" y="714070"/>
                  </a:lnTo>
                  <a:close/>
                </a:path>
                <a:path w="1431289" h="1428750" extrusionOk="0">
                  <a:moveTo>
                    <a:pt x="1430934" y="714070"/>
                  </a:moveTo>
                  <a:lnTo>
                    <a:pt x="1429283" y="665175"/>
                  </a:lnTo>
                  <a:lnTo>
                    <a:pt x="1424406" y="617169"/>
                  </a:lnTo>
                  <a:lnTo>
                    <a:pt x="1416405" y="570153"/>
                  </a:lnTo>
                  <a:lnTo>
                    <a:pt x="1405382" y="524243"/>
                  </a:lnTo>
                  <a:lnTo>
                    <a:pt x="1391450" y="479526"/>
                  </a:lnTo>
                  <a:lnTo>
                    <a:pt x="1374711" y="436118"/>
                  </a:lnTo>
                  <a:lnTo>
                    <a:pt x="1355280" y="394131"/>
                  </a:lnTo>
                  <a:lnTo>
                    <a:pt x="1333258" y="353656"/>
                  </a:lnTo>
                  <a:lnTo>
                    <a:pt x="1308747" y="314820"/>
                  </a:lnTo>
                  <a:lnTo>
                    <a:pt x="1287843" y="285978"/>
                  </a:lnTo>
                  <a:lnTo>
                    <a:pt x="1287843" y="714070"/>
                  </a:lnTo>
                  <a:lnTo>
                    <a:pt x="1285938" y="760857"/>
                  </a:lnTo>
                  <a:lnTo>
                    <a:pt x="1280337" y="806602"/>
                  </a:lnTo>
                  <a:lnTo>
                    <a:pt x="1271181" y="851179"/>
                  </a:lnTo>
                  <a:lnTo>
                    <a:pt x="1258608" y="894422"/>
                  </a:lnTo>
                  <a:lnTo>
                    <a:pt x="1242796" y="936205"/>
                  </a:lnTo>
                  <a:lnTo>
                    <a:pt x="1223860" y="976363"/>
                  </a:lnTo>
                  <a:lnTo>
                    <a:pt x="1201966" y="1014755"/>
                  </a:lnTo>
                  <a:lnTo>
                    <a:pt x="1177264" y="1051217"/>
                  </a:lnTo>
                  <a:lnTo>
                    <a:pt x="1149896" y="1085621"/>
                  </a:lnTo>
                  <a:lnTo>
                    <a:pt x="1120013" y="1117815"/>
                  </a:lnTo>
                  <a:lnTo>
                    <a:pt x="1087767" y="1147635"/>
                  </a:lnTo>
                  <a:lnTo>
                    <a:pt x="1053299" y="1174953"/>
                  </a:lnTo>
                  <a:lnTo>
                    <a:pt x="1016762" y="1199616"/>
                  </a:lnTo>
                  <a:lnTo>
                    <a:pt x="978293" y="1221460"/>
                  </a:lnTo>
                  <a:lnTo>
                    <a:pt x="938060" y="1240358"/>
                  </a:lnTo>
                  <a:lnTo>
                    <a:pt x="896200" y="1256157"/>
                  </a:lnTo>
                  <a:lnTo>
                    <a:pt x="852855" y="1268691"/>
                  </a:lnTo>
                  <a:lnTo>
                    <a:pt x="808189" y="1277835"/>
                  </a:lnTo>
                  <a:lnTo>
                    <a:pt x="762342" y="1283436"/>
                  </a:lnTo>
                  <a:lnTo>
                    <a:pt x="715467" y="1285328"/>
                  </a:lnTo>
                  <a:lnTo>
                    <a:pt x="668591" y="1283436"/>
                  </a:lnTo>
                  <a:lnTo>
                    <a:pt x="622757" y="1277835"/>
                  </a:lnTo>
                  <a:lnTo>
                    <a:pt x="578091" y="1268691"/>
                  </a:lnTo>
                  <a:lnTo>
                    <a:pt x="534746" y="1256157"/>
                  </a:lnTo>
                  <a:lnTo>
                    <a:pt x="492887" y="1240358"/>
                  </a:lnTo>
                  <a:lnTo>
                    <a:pt x="452653" y="1221460"/>
                  </a:lnTo>
                  <a:lnTo>
                    <a:pt x="414197" y="1199616"/>
                  </a:lnTo>
                  <a:lnTo>
                    <a:pt x="377647" y="1174953"/>
                  </a:lnTo>
                  <a:lnTo>
                    <a:pt x="343179" y="1147635"/>
                  </a:lnTo>
                  <a:lnTo>
                    <a:pt x="310921" y="1117815"/>
                  </a:lnTo>
                  <a:lnTo>
                    <a:pt x="281038" y="1085621"/>
                  </a:lnTo>
                  <a:lnTo>
                    <a:pt x="253669" y="1051217"/>
                  </a:lnTo>
                  <a:lnTo>
                    <a:pt x="228968" y="1014755"/>
                  </a:lnTo>
                  <a:lnTo>
                    <a:pt x="207073" y="976363"/>
                  </a:lnTo>
                  <a:lnTo>
                    <a:pt x="188137" y="936205"/>
                  </a:lnTo>
                  <a:lnTo>
                    <a:pt x="172313" y="894422"/>
                  </a:lnTo>
                  <a:lnTo>
                    <a:pt x="159753" y="851179"/>
                  </a:lnTo>
                  <a:lnTo>
                    <a:pt x="150583" y="806602"/>
                  </a:lnTo>
                  <a:lnTo>
                    <a:pt x="144983" y="760857"/>
                  </a:lnTo>
                  <a:lnTo>
                    <a:pt x="143078" y="714070"/>
                  </a:lnTo>
                  <a:lnTo>
                    <a:pt x="144983" y="667283"/>
                  </a:lnTo>
                  <a:lnTo>
                    <a:pt x="150583" y="621538"/>
                  </a:lnTo>
                  <a:lnTo>
                    <a:pt x="159753" y="576961"/>
                  </a:lnTo>
                  <a:lnTo>
                    <a:pt x="172313" y="533704"/>
                  </a:lnTo>
                  <a:lnTo>
                    <a:pt x="188137" y="491934"/>
                  </a:lnTo>
                  <a:lnTo>
                    <a:pt x="207073" y="451777"/>
                  </a:lnTo>
                  <a:lnTo>
                    <a:pt x="228968" y="413385"/>
                  </a:lnTo>
                  <a:lnTo>
                    <a:pt x="253669" y="376923"/>
                  </a:lnTo>
                  <a:lnTo>
                    <a:pt x="281038" y="342519"/>
                  </a:lnTo>
                  <a:lnTo>
                    <a:pt x="310921" y="310324"/>
                  </a:lnTo>
                  <a:lnTo>
                    <a:pt x="343179" y="280504"/>
                  </a:lnTo>
                  <a:lnTo>
                    <a:pt x="377647" y="253187"/>
                  </a:lnTo>
                  <a:lnTo>
                    <a:pt x="414197" y="228536"/>
                  </a:lnTo>
                  <a:lnTo>
                    <a:pt x="452653" y="206679"/>
                  </a:lnTo>
                  <a:lnTo>
                    <a:pt x="492887" y="187782"/>
                  </a:lnTo>
                  <a:lnTo>
                    <a:pt x="534746" y="171996"/>
                  </a:lnTo>
                  <a:lnTo>
                    <a:pt x="578091" y="159448"/>
                  </a:lnTo>
                  <a:lnTo>
                    <a:pt x="622757" y="150304"/>
                  </a:lnTo>
                  <a:lnTo>
                    <a:pt x="668591" y="144716"/>
                  </a:lnTo>
                  <a:lnTo>
                    <a:pt x="715467" y="142824"/>
                  </a:lnTo>
                  <a:lnTo>
                    <a:pt x="762342" y="144716"/>
                  </a:lnTo>
                  <a:lnTo>
                    <a:pt x="808189" y="150304"/>
                  </a:lnTo>
                  <a:lnTo>
                    <a:pt x="852855" y="159448"/>
                  </a:lnTo>
                  <a:lnTo>
                    <a:pt x="896200" y="171996"/>
                  </a:lnTo>
                  <a:lnTo>
                    <a:pt x="938060" y="187782"/>
                  </a:lnTo>
                  <a:lnTo>
                    <a:pt x="978293" y="206679"/>
                  </a:lnTo>
                  <a:lnTo>
                    <a:pt x="1016762" y="228536"/>
                  </a:lnTo>
                  <a:lnTo>
                    <a:pt x="1053299" y="253187"/>
                  </a:lnTo>
                  <a:lnTo>
                    <a:pt x="1087767" y="280504"/>
                  </a:lnTo>
                  <a:lnTo>
                    <a:pt x="1120013" y="310324"/>
                  </a:lnTo>
                  <a:lnTo>
                    <a:pt x="1149896" y="342519"/>
                  </a:lnTo>
                  <a:lnTo>
                    <a:pt x="1177264" y="376923"/>
                  </a:lnTo>
                  <a:lnTo>
                    <a:pt x="1201966" y="413385"/>
                  </a:lnTo>
                  <a:lnTo>
                    <a:pt x="1223860" y="451777"/>
                  </a:lnTo>
                  <a:lnTo>
                    <a:pt x="1242796" y="491934"/>
                  </a:lnTo>
                  <a:lnTo>
                    <a:pt x="1258608" y="533704"/>
                  </a:lnTo>
                  <a:lnTo>
                    <a:pt x="1271181" y="576961"/>
                  </a:lnTo>
                  <a:lnTo>
                    <a:pt x="1280337" y="621538"/>
                  </a:lnTo>
                  <a:lnTo>
                    <a:pt x="1285938" y="667283"/>
                  </a:lnTo>
                  <a:lnTo>
                    <a:pt x="1287843" y="714070"/>
                  </a:lnTo>
                  <a:lnTo>
                    <a:pt x="1287843" y="285978"/>
                  </a:lnTo>
                  <a:lnTo>
                    <a:pt x="1252715" y="242455"/>
                  </a:lnTo>
                  <a:lnTo>
                    <a:pt x="1221384" y="209143"/>
                  </a:lnTo>
                  <a:lnTo>
                    <a:pt x="1188008" y="177876"/>
                  </a:lnTo>
                  <a:lnTo>
                    <a:pt x="1152677" y="148780"/>
                  </a:lnTo>
                  <a:lnTo>
                    <a:pt x="1144422" y="142824"/>
                  </a:lnTo>
                  <a:lnTo>
                    <a:pt x="1115504" y="121945"/>
                  </a:lnTo>
                  <a:lnTo>
                    <a:pt x="1076591" y="97485"/>
                  </a:lnTo>
                  <a:lnTo>
                    <a:pt x="1036040" y="75514"/>
                  </a:lnTo>
                  <a:lnTo>
                    <a:pt x="993965" y="56108"/>
                  </a:lnTo>
                  <a:lnTo>
                    <a:pt x="950480" y="39408"/>
                  </a:lnTo>
                  <a:lnTo>
                    <a:pt x="905675" y="25514"/>
                  </a:lnTo>
                  <a:lnTo>
                    <a:pt x="859663" y="14503"/>
                  </a:lnTo>
                  <a:lnTo>
                    <a:pt x="812558" y="6515"/>
                  </a:lnTo>
                  <a:lnTo>
                    <a:pt x="764451" y="1651"/>
                  </a:lnTo>
                  <a:lnTo>
                    <a:pt x="715467" y="0"/>
                  </a:lnTo>
                  <a:lnTo>
                    <a:pt x="666483" y="1651"/>
                  </a:lnTo>
                  <a:lnTo>
                    <a:pt x="618388" y="6515"/>
                  </a:lnTo>
                  <a:lnTo>
                    <a:pt x="571284" y="14503"/>
                  </a:lnTo>
                  <a:lnTo>
                    <a:pt x="525272" y="25514"/>
                  </a:lnTo>
                  <a:lnTo>
                    <a:pt x="480466" y="39408"/>
                  </a:lnTo>
                  <a:lnTo>
                    <a:pt x="436981" y="56108"/>
                  </a:lnTo>
                  <a:lnTo>
                    <a:pt x="394906" y="75514"/>
                  </a:lnTo>
                  <a:lnTo>
                    <a:pt x="354368" y="97485"/>
                  </a:lnTo>
                  <a:lnTo>
                    <a:pt x="315442" y="121945"/>
                  </a:lnTo>
                  <a:lnTo>
                    <a:pt x="278269" y="148780"/>
                  </a:lnTo>
                  <a:lnTo>
                    <a:pt x="242938" y="177876"/>
                  </a:lnTo>
                  <a:lnTo>
                    <a:pt x="209562" y="209143"/>
                  </a:lnTo>
                  <a:lnTo>
                    <a:pt x="178231" y="242455"/>
                  </a:lnTo>
                  <a:lnTo>
                    <a:pt x="149085" y="277723"/>
                  </a:lnTo>
                  <a:lnTo>
                    <a:pt x="122199" y="314820"/>
                  </a:lnTo>
                  <a:lnTo>
                    <a:pt x="97688" y="353656"/>
                  </a:lnTo>
                  <a:lnTo>
                    <a:pt x="75666" y="394131"/>
                  </a:lnTo>
                  <a:lnTo>
                    <a:pt x="56222" y="436118"/>
                  </a:lnTo>
                  <a:lnTo>
                    <a:pt x="39497" y="479526"/>
                  </a:lnTo>
                  <a:lnTo>
                    <a:pt x="25565" y="524243"/>
                  </a:lnTo>
                  <a:lnTo>
                    <a:pt x="14541" y="570153"/>
                  </a:lnTo>
                  <a:lnTo>
                    <a:pt x="6540" y="617169"/>
                  </a:lnTo>
                  <a:lnTo>
                    <a:pt x="1651" y="665175"/>
                  </a:lnTo>
                  <a:lnTo>
                    <a:pt x="0" y="714070"/>
                  </a:lnTo>
                  <a:lnTo>
                    <a:pt x="1651" y="762965"/>
                  </a:lnTo>
                  <a:lnTo>
                    <a:pt x="6540" y="810971"/>
                  </a:lnTo>
                  <a:lnTo>
                    <a:pt x="14541" y="857986"/>
                  </a:lnTo>
                  <a:lnTo>
                    <a:pt x="25565" y="903909"/>
                  </a:lnTo>
                  <a:lnTo>
                    <a:pt x="39497" y="948626"/>
                  </a:lnTo>
                  <a:lnTo>
                    <a:pt x="56222" y="992035"/>
                  </a:lnTo>
                  <a:lnTo>
                    <a:pt x="75666" y="1034021"/>
                  </a:lnTo>
                  <a:lnTo>
                    <a:pt x="97688" y="1074483"/>
                  </a:lnTo>
                  <a:lnTo>
                    <a:pt x="122199" y="1113320"/>
                  </a:lnTo>
                  <a:lnTo>
                    <a:pt x="149085" y="1150429"/>
                  </a:lnTo>
                  <a:lnTo>
                    <a:pt x="178231" y="1185697"/>
                  </a:lnTo>
                  <a:lnTo>
                    <a:pt x="209562" y="1219009"/>
                  </a:lnTo>
                  <a:lnTo>
                    <a:pt x="242938" y="1250264"/>
                  </a:lnTo>
                  <a:lnTo>
                    <a:pt x="278269" y="1279359"/>
                  </a:lnTo>
                  <a:lnTo>
                    <a:pt x="315442" y="1306195"/>
                  </a:lnTo>
                  <a:lnTo>
                    <a:pt x="354368" y="1330655"/>
                  </a:lnTo>
                  <a:lnTo>
                    <a:pt x="394906" y="1352638"/>
                  </a:lnTo>
                  <a:lnTo>
                    <a:pt x="436981" y="1372031"/>
                  </a:lnTo>
                  <a:lnTo>
                    <a:pt x="480466" y="1388732"/>
                  </a:lnTo>
                  <a:lnTo>
                    <a:pt x="525272" y="1402638"/>
                  </a:lnTo>
                  <a:lnTo>
                    <a:pt x="571284" y="1413637"/>
                  </a:lnTo>
                  <a:lnTo>
                    <a:pt x="618388" y="1421625"/>
                  </a:lnTo>
                  <a:lnTo>
                    <a:pt x="666483" y="1426502"/>
                  </a:lnTo>
                  <a:lnTo>
                    <a:pt x="715467" y="1428153"/>
                  </a:lnTo>
                  <a:lnTo>
                    <a:pt x="764451" y="1426502"/>
                  </a:lnTo>
                  <a:lnTo>
                    <a:pt x="812558" y="1421625"/>
                  </a:lnTo>
                  <a:lnTo>
                    <a:pt x="859663" y="1413637"/>
                  </a:lnTo>
                  <a:lnTo>
                    <a:pt x="905675" y="1402638"/>
                  </a:lnTo>
                  <a:lnTo>
                    <a:pt x="950480" y="1388732"/>
                  </a:lnTo>
                  <a:lnTo>
                    <a:pt x="993965" y="1372031"/>
                  </a:lnTo>
                  <a:lnTo>
                    <a:pt x="1036040" y="1352638"/>
                  </a:lnTo>
                  <a:lnTo>
                    <a:pt x="1076591" y="1330655"/>
                  </a:lnTo>
                  <a:lnTo>
                    <a:pt x="1115504" y="1306195"/>
                  </a:lnTo>
                  <a:lnTo>
                    <a:pt x="1152677" y="1279359"/>
                  </a:lnTo>
                  <a:lnTo>
                    <a:pt x="1188008" y="1250264"/>
                  </a:lnTo>
                  <a:lnTo>
                    <a:pt x="1221384" y="1219009"/>
                  </a:lnTo>
                  <a:lnTo>
                    <a:pt x="1252715" y="1185697"/>
                  </a:lnTo>
                  <a:lnTo>
                    <a:pt x="1281861" y="1150429"/>
                  </a:lnTo>
                  <a:lnTo>
                    <a:pt x="1308747" y="1113320"/>
                  </a:lnTo>
                  <a:lnTo>
                    <a:pt x="1333258" y="1074483"/>
                  </a:lnTo>
                  <a:lnTo>
                    <a:pt x="1355280" y="1034021"/>
                  </a:lnTo>
                  <a:lnTo>
                    <a:pt x="1374711" y="992035"/>
                  </a:lnTo>
                  <a:lnTo>
                    <a:pt x="1391450" y="948626"/>
                  </a:lnTo>
                  <a:lnTo>
                    <a:pt x="1405382" y="903909"/>
                  </a:lnTo>
                  <a:lnTo>
                    <a:pt x="1416405" y="857986"/>
                  </a:lnTo>
                  <a:lnTo>
                    <a:pt x="1424406" y="810971"/>
                  </a:lnTo>
                  <a:lnTo>
                    <a:pt x="1429283" y="762965"/>
                  </a:lnTo>
                  <a:lnTo>
                    <a:pt x="1430934" y="714070"/>
                  </a:lnTo>
                  <a:close/>
                </a:path>
              </a:pathLst>
            </a:custGeom>
            <a:solidFill>
              <a:srgbClr val="DD3C4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2" name="Google Shape;122;p11"/>
            <p:cNvSpPr/>
            <p:nvPr/>
          </p:nvSpPr>
          <p:spPr>
            <a:xfrm>
              <a:off x="5902378" y="841784"/>
              <a:ext cx="528320" cy="442595"/>
            </a:xfrm>
            <a:custGeom>
              <a:avLst/>
              <a:gdLst/>
              <a:ahLst/>
              <a:cxnLst/>
              <a:rect l="l" t="t" r="r" b="b"/>
              <a:pathLst>
                <a:path w="528320" h="442594" extrusionOk="0">
                  <a:moveTo>
                    <a:pt x="130206" y="442462"/>
                  </a:moveTo>
                  <a:lnTo>
                    <a:pt x="90043" y="438828"/>
                  </a:lnTo>
                  <a:lnTo>
                    <a:pt x="29090" y="413179"/>
                  </a:lnTo>
                  <a:lnTo>
                    <a:pt x="333" y="363458"/>
                  </a:lnTo>
                  <a:lnTo>
                    <a:pt x="0" y="332213"/>
                  </a:lnTo>
                  <a:lnTo>
                    <a:pt x="8567" y="297959"/>
                  </a:lnTo>
                  <a:lnTo>
                    <a:pt x="25498" y="261428"/>
                  </a:lnTo>
                  <a:lnTo>
                    <a:pt x="50250" y="223353"/>
                  </a:lnTo>
                  <a:lnTo>
                    <a:pt x="82286" y="184465"/>
                  </a:lnTo>
                  <a:lnTo>
                    <a:pt x="121064" y="145497"/>
                  </a:lnTo>
                  <a:lnTo>
                    <a:pt x="166046" y="107180"/>
                  </a:lnTo>
                  <a:lnTo>
                    <a:pt x="216691" y="70247"/>
                  </a:lnTo>
                  <a:lnTo>
                    <a:pt x="272459" y="35430"/>
                  </a:lnTo>
                  <a:lnTo>
                    <a:pt x="317420" y="11743"/>
                  </a:lnTo>
                  <a:lnTo>
                    <a:pt x="366927" y="0"/>
                  </a:lnTo>
                  <a:lnTo>
                    <a:pt x="376214" y="8579"/>
                  </a:lnTo>
                  <a:lnTo>
                    <a:pt x="378352" y="24551"/>
                  </a:lnTo>
                  <a:lnTo>
                    <a:pt x="375711" y="46231"/>
                  </a:lnTo>
                  <a:lnTo>
                    <a:pt x="370662" y="71940"/>
                  </a:lnTo>
                  <a:lnTo>
                    <a:pt x="365576" y="99993"/>
                  </a:lnTo>
                  <a:lnTo>
                    <a:pt x="362823" y="128710"/>
                  </a:lnTo>
                  <a:lnTo>
                    <a:pt x="364775" y="156408"/>
                  </a:lnTo>
                  <a:lnTo>
                    <a:pt x="373802" y="181405"/>
                  </a:lnTo>
                  <a:lnTo>
                    <a:pt x="414039" y="217233"/>
                  </a:lnTo>
                  <a:lnTo>
                    <a:pt x="467221" y="238836"/>
                  </a:lnTo>
                  <a:lnTo>
                    <a:pt x="492053" y="247324"/>
                  </a:lnTo>
                  <a:lnTo>
                    <a:pt x="512188" y="255879"/>
                  </a:lnTo>
                  <a:lnTo>
                    <a:pt x="524979" y="265710"/>
                  </a:lnTo>
                  <a:lnTo>
                    <a:pt x="527782" y="278023"/>
                  </a:lnTo>
                  <a:lnTo>
                    <a:pt x="517952" y="294028"/>
                  </a:lnTo>
                  <a:lnTo>
                    <a:pt x="449815" y="341944"/>
                  </a:lnTo>
                  <a:lnTo>
                    <a:pt x="391708" y="372755"/>
                  </a:lnTo>
                  <a:lnTo>
                    <a:pt x="334331" y="398077"/>
                  </a:lnTo>
                  <a:lnTo>
                    <a:pt x="278588" y="417810"/>
                  </a:lnTo>
                  <a:lnTo>
                    <a:pt x="225383" y="431852"/>
                  </a:lnTo>
                  <a:lnTo>
                    <a:pt x="175621" y="440103"/>
                  </a:lnTo>
                  <a:lnTo>
                    <a:pt x="130206" y="442462"/>
                  </a:lnTo>
                  <a:close/>
                </a:path>
              </a:pathLst>
            </a:custGeom>
            <a:solidFill>
              <a:srgbClr val="C7652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3" name="Google Shape;123;p11"/>
            <p:cNvSpPr/>
            <p:nvPr/>
          </p:nvSpPr>
          <p:spPr>
            <a:xfrm>
              <a:off x="5451926" y="982145"/>
              <a:ext cx="875030" cy="528320"/>
            </a:xfrm>
            <a:custGeom>
              <a:avLst/>
              <a:gdLst/>
              <a:ahLst/>
              <a:cxnLst/>
              <a:rect l="l" t="t" r="r" b="b"/>
              <a:pathLst>
                <a:path w="875029" h="528319" extrusionOk="0">
                  <a:moveTo>
                    <a:pt x="33302" y="528162"/>
                  </a:moveTo>
                  <a:lnTo>
                    <a:pt x="28440" y="528162"/>
                  </a:lnTo>
                  <a:lnTo>
                    <a:pt x="21134" y="527220"/>
                  </a:lnTo>
                  <a:lnTo>
                    <a:pt x="14316" y="524461"/>
                  </a:lnTo>
                  <a:lnTo>
                    <a:pt x="8356" y="519985"/>
                  </a:lnTo>
                  <a:lnTo>
                    <a:pt x="3625" y="513893"/>
                  </a:lnTo>
                  <a:lnTo>
                    <a:pt x="0" y="503134"/>
                  </a:lnTo>
                  <a:lnTo>
                    <a:pt x="763" y="492207"/>
                  </a:lnTo>
                  <a:lnTo>
                    <a:pt x="5578" y="482365"/>
                  </a:lnTo>
                  <a:lnTo>
                    <a:pt x="14107" y="474865"/>
                  </a:lnTo>
                  <a:lnTo>
                    <a:pt x="831917" y="3629"/>
                  </a:lnTo>
                  <a:lnTo>
                    <a:pt x="842667" y="0"/>
                  </a:lnTo>
                  <a:lnTo>
                    <a:pt x="853606" y="762"/>
                  </a:lnTo>
                  <a:lnTo>
                    <a:pt x="863473" y="5575"/>
                  </a:lnTo>
                  <a:lnTo>
                    <a:pt x="871009" y="14099"/>
                  </a:lnTo>
                  <a:lnTo>
                    <a:pt x="874641" y="24845"/>
                  </a:lnTo>
                  <a:lnTo>
                    <a:pt x="873879" y="35764"/>
                  </a:lnTo>
                  <a:lnTo>
                    <a:pt x="42733" y="524363"/>
                  </a:lnTo>
                  <a:lnTo>
                    <a:pt x="33302" y="528162"/>
                  </a:lnTo>
                  <a:close/>
                </a:path>
              </a:pathLst>
            </a:custGeom>
            <a:solidFill>
              <a:srgbClr val="4F616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124" name="Google Shape;124;p11"/>
          <p:cNvPicPr preferRelativeResize="0"/>
          <p:nvPr/>
        </p:nvPicPr>
        <p:blipFill rotWithShape="1">
          <a:blip r:embed="rId4">
            <a:alphaModFix/>
          </a:blip>
          <a:srcRect/>
          <a:stretch/>
        </p:blipFill>
        <p:spPr>
          <a:xfrm>
            <a:off x="9673800" y="194686"/>
            <a:ext cx="8399813" cy="8394700"/>
          </a:xfrm>
          <a:prstGeom prst="rect">
            <a:avLst/>
          </a:prstGeom>
          <a:noFill/>
          <a:ln>
            <a:noFill/>
          </a:ln>
        </p:spPr>
      </p:pic>
      <p:sp>
        <p:nvSpPr>
          <p:cNvPr id="125" name="Google Shape;125;p11"/>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latin typeface="Verdana"/>
                <a:ea typeface="Verdana"/>
                <a:cs typeface="Verdana"/>
                <a:sym typeface="Verdana"/>
              </a:rPr>
              <a:t>FRUIT RAIN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grpSp>
        <p:nvGrpSpPr>
          <p:cNvPr id="130" name="Google Shape;130;p12"/>
          <p:cNvGrpSpPr/>
          <p:nvPr/>
        </p:nvGrpSpPr>
        <p:grpSpPr>
          <a:xfrm>
            <a:off x="0" y="3"/>
            <a:ext cx="18288119" cy="10287490"/>
            <a:chOff x="0" y="3"/>
            <a:chExt cx="18288119" cy="10287490"/>
          </a:xfrm>
        </p:grpSpPr>
        <p:pic>
          <p:nvPicPr>
            <p:cNvPr id="131" name="Google Shape;131;p12"/>
            <p:cNvPicPr preferRelativeResize="0"/>
            <p:nvPr/>
          </p:nvPicPr>
          <p:blipFill rotWithShape="1">
            <a:blip r:embed="rId3">
              <a:alphaModFix/>
            </a:blip>
            <a:srcRect/>
            <a:stretch/>
          </p:blipFill>
          <p:spPr>
            <a:xfrm>
              <a:off x="0" y="3"/>
              <a:ext cx="18287999" cy="10286999"/>
            </a:xfrm>
            <a:prstGeom prst="rect">
              <a:avLst/>
            </a:prstGeom>
            <a:noFill/>
            <a:ln>
              <a:noFill/>
            </a:ln>
          </p:spPr>
        </p:pic>
        <p:sp>
          <p:nvSpPr>
            <p:cNvPr id="132" name="Google Shape;132;p12"/>
            <p:cNvSpPr/>
            <p:nvPr/>
          </p:nvSpPr>
          <p:spPr>
            <a:xfrm>
              <a:off x="0" y="14290"/>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3" name="Google Shape;133;p12"/>
            <p:cNvPicPr preferRelativeResize="0"/>
            <p:nvPr/>
          </p:nvPicPr>
          <p:blipFill rotWithShape="1">
            <a:blip r:embed="rId4">
              <a:alphaModFix/>
            </a:blip>
            <a:srcRect/>
            <a:stretch/>
          </p:blipFill>
          <p:spPr>
            <a:xfrm>
              <a:off x="11081256" y="684725"/>
              <a:ext cx="6648449" cy="7867649"/>
            </a:xfrm>
            <a:prstGeom prst="rect">
              <a:avLst/>
            </a:prstGeom>
            <a:noFill/>
            <a:ln>
              <a:noFill/>
            </a:ln>
          </p:spPr>
        </p:pic>
        <p:sp>
          <p:nvSpPr>
            <p:cNvPr id="134" name="Google Shape;134;p12"/>
            <p:cNvSpPr/>
            <p:nvPr/>
          </p:nvSpPr>
          <p:spPr>
            <a:xfrm>
              <a:off x="11687929" y="8616173"/>
              <a:ext cx="6600190" cy="1671320"/>
            </a:xfrm>
            <a:custGeom>
              <a:avLst/>
              <a:gdLst/>
              <a:ahLst/>
              <a:cxnLst/>
              <a:rect l="l" t="t" r="r" b="b"/>
              <a:pathLst>
                <a:path w="6600190" h="1671320" extrusionOk="0">
                  <a:moveTo>
                    <a:pt x="6600069" y="1670825"/>
                  </a:moveTo>
                  <a:lnTo>
                    <a:pt x="0" y="1670825"/>
                  </a:lnTo>
                  <a:lnTo>
                    <a:pt x="1695666" y="715675"/>
                  </a:lnTo>
                  <a:lnTo>
                    <a:pt x="1733425" y="694934"/>
                  </a:lnTo>
                  <a:lnTo>
                    <a:pt x="1772938" y="674293"/>
                  </a:lnTo>
                  <a:lnTo>
                    <a:pt x="1814092" y="653787"/>
                  </a:lnTo>
                  <a:lnTo>
                    <a:pt x="1856776" y="633449"/>
                  </a:lnTo>
                  <a:lnTo>
                    <a:pt x="1900875" y="613314"/>
                  </a:lnTo>
                  <a:lnTo>
                    <a:pt x="1946278" y="593417"/>
                  </a:lnTo>
                  <a:lnTo>
                    <a:pt x="1992872" y="573792"/>
                  </a:lnTo>
                  <a:lnTo>
                    <a:pt x="2040544" y="554472"/>
                  </a:lnTo>
                  <a:lnTo>
                    <a:pt x="2089182" y="535494"/>
                  </a:lnTo>
                  <a:lnTo>
                    <a:pt x="2138674" y="516890"/>
                  </a:lnTo>
                  <a:lnTo>
                    <a:pt x="2188905" y="498696"/>
                  </a:lnTo>
                  <a:lnTo>
                    <a:pt x="2239765" y="480945"/>
                  </a:lnTo>
                  <a:lnTo>
                    <a:pt x="2291140" y="463672"/>
                  </a:lnTo>
                  <a:lnTo>
                    <a:pt x="2342917" y="446912"/>
                  </a:lnTo>
                  <a:lnTo>
                    <a:pt x="2394958" y="430707"/>
                  </a:lnTo>
                  <a:lnTo>
                    <a:pt x="2447230" y="415067"/>
                  </a:lnTo>
                  <a:lnTo>
                    <a:pt x="2499540" y="400051"/>
                  </a:lnTo>
                  <a:lnTo>
                    <a:pt x="2551802" y="385684"/>
                  </a:lnTo>
                  <a:lnTo>
                    <a:pt x="2603904" y="372002"/>
                  </a:lnTo>
                  <a:lnTo>
                    <a:pt x="2655733" y="359039"/>
                  </a:lnTo>
                  <a:lnTo>
                    <a:pt x="2707176" y="346829"/>
                  </a:lnTo>
                  <a:lnTo>
                    <a:pt x="2758120" y="335406"/>
                  </a:lnTo>
                  <a:lnTo>
                    <a:pt x="2808454" y="324806"/>
                  </a:lnTo>
                  <a:lnTo>
                    <a:pt x="2858065" y="315061"/>
                  </a:lnTo>
                  <a:lnTo>
                    <a:pt x="2906839" y="306207"/>
                  </a:lnTo>
                  <a:lnTo>
                    <a:pt x="2954665" y="298279"/>
                  </a:lnTo>
                  <a:lnTo>
                    <a:pt x="3001429" y="291309"/>
                  </a:lnTo>
                  <a:lnTo>
                    <a:pt x="3047020" y="285334"/>
                  </a:lnTo>
                  <a:lnTo>
                    <a:pt x="3091324" y="280386"/>
                  </a:lnTo>
                  <a:lnTo>
                    <a:pt x="3134229" y="276502"/>
                  </a:lnTo>
                  <a:lnTo>
                    <a:pt x="6600069" y="0"/>
                  </a:lnTo>
                  <a:lnTo>
                    <a:pt x="6600069" y="1670825"/>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35" name="Google Shape;135;p12"/>
          <p:cNvSpPr/>
          <p:nvPr/>
        </p:nvSpPr>
        <p:spPr>
          <a:xfrm>
            <a:off x="7713450" y="3111701"/>
            <a:ext cx="2159000" cy="2159000"/>
          </a:xfrm>
          <a:custGeom>
            <a:avLst/>
            <a:gdLst/>
            <a:ahLst/>
            <a:cxnLst/>
            <a:rect l="l" t="t" r="r" b="b"/>
            <a:pathLst>
              <a:path w="2159000" h="2159000" extrusionOk="0">
                <a:moveTo>
                  <a:pt x="1079343" y="2158682"/>
                </a:moveTo>
                <a:lnTo>
                  <a:pt x="1031262" y="2157631"/>
                </a:lnTo>
                <a:lnTo>
                  <a:pt x="983722" y="2154505"/>
                </a:lnTo>
                <a:lnTo>
                  <a:pt x="936765" y="2149349"/>
                </a:lnTo>
                <a:lnTo>
                  <a:pt x="890434" y="2142207"/>
                </a:lnTo>
                <a:lnTo>
                  <a:pt x="844774" y="2133122"/>
                </a:lnTo>
                <a:lnTo>
                  <a:pt x="799827" y="2122139"/>
                </a:lnTo>
                <a:lnTo>
                  <a:pt x="755638" y="2109301"/>
                </a:lnTo>
                <a:lnTo>
                  <a:pt x="712251" y="2094653"/>
                </a:lnTo>
                <a:lnTo>
                  <a:pt x="669710" y="2078237"/>
                </a:lnTo>
                <a:lnTo>
                  <a:pt x="628058" y="2060099"/>
                </a:lnTo>
                <a:lnTo>
                  <a:pt x="587339" y="2040281"/>
                </a:lnTo>
                <a:lnTo>
                  <a:pt x="547598" y="2018827"/>
                </a:lnTo>
                <a:lnTo>
                  <a:pt x="508878" y="1995783"/>
                </a:lnTo>
                <a:lnTo>
                  <a:pt x="471223" y="1971191"/>
                </a:lnTo>
                <a:lnTo>
                  <a:pt x="434676" y="1945095"/>
                </a:lnTo>
                <a:lnTo>
                  <a:pt x="399283" y="1917539"/>
                </a:lnTo>
                <a:lnTo>
                  <a:pt x="365086" y="1888567"/>
                </a:lnTo>
                <a:lnTo>
                  <a:pt x="332130" y="1858223"/>
                </a:lnTo>
                <a:lnTo>
                  <a:pt x="300457" y="1826551"/>
                </a:lnTo>
                <a:lnTo>
                  <a:pt x="270114" y="1793595"/>
                </a:lnTo>
                <a:lnTo>
                  <a:pt x="241142" y="1759398"/>
                </a:lnTo>
                <a:lnTo>
                  <a:pt x="213586" y="1724004"/>
                </a:lnTo>
                <a:lnTo>
                  <a:pt x="187490" y="1687458"/>
                </a:lnTo>
                <a:lnTo>
                  <a:pt x="162898" y="1649803"/>
                </a:lnTo>
                <a:lnTo>
                  <a:pt x="139853" y="1611083"/>
                </a:lnTo>
                <a:lnTo>
                  <a:pt x="118400" y="1571342"/>
                </a:lnTo>
                <a:lnTo>
                  <a:pt x="98582" y="1530623"/>
                </a:lnTo>
                <a:lnTo>
                  <a:pt x="80444" y="1488971"/>
                </a:lnTo>
                <a:lnTo>
                  <a:pt x="64028" y="1446430"/>
                </a:lnTo>
                <a:lnTo>
                  <a:pt x="49379" y="1403043"/>
                </a:lnTo>
                <a:lnTo>
                  <a:pt x="36542" y="1358854"/>
                </a:lnTo>
                <a:lnTo>
                  <a:pt x="25558" y="1313907"/>
                </a:lnTo>
                <a:lnTo>
                  <a:pt x="16474" y="1268247"/>
                </a:lnTo>
                <a:lnTo>
                  <a:pt x="9332" y="1221916"/>
                </a:lnTo>
                <a:lnTo>
                  <a:pt x="4176" y="1174959"/>
                </a:lnTo>
                <a:lnTo>
                  <a:pt x="1050" y="1127419"/>
                </a:lnTo>
                <a:lnTo>
                  <a:pt x="0" y="1079388"/>
                </a:lnTo>
                <a:lnTo>
                  <a:pt x="1050" y="1031263"/>
                </a:lnTo>
                <a:lnTo>
                  <a:pt x="4176" y="983723"/>
                </a:lnTo>
                <a:lnTo>
                  <a:pt x="9332" y="936766"/>
                </a:lnTo>
                <a:lnTo>
                  <a:pt x="16474" y="890435"/>
                </a:lnTo>
                <a:lnTo>
                  <a:pt x="25558" y="844774"/>
                </a:lnTo>
                <a:lnTo>
                  <a:pt x="36542" y="799828"/>
                </a:lnTo>
                <a:lnTo>
                  <a:pt x="49379" y="755639"/>
                </a:lnTo>
                <a:lnTo>
                  <a:pt x="64028" y="712252"/>
                </a:lnTo>
                <a:lnTo>
                  <a:pt x="80444" y="669710"/>
                </a:lnTo>
                <a:lnTo>
                  <a:pt x="98582" y="628059"/>
                </a:lnTo>
                <a:lnTo>
                  <a:pt x="118400" y="587340"/>
                </a:lnTo>
                <a:lnTo>
                  <a:pt x="139853" y="547599"/>
                </a:lnTo>
                <a:lnTo>
                  <a:pt x="162898" y="508879"/>
                </a:lnTo>
                <a:lnTo>
                  <a:pt x="187490" y="471223"/>
                </a:lnTo>
                <a:lnTo>
                  <a:pt x="213586" y="434677"/>
                </a:lnTo>
                <a:lnTo>
                  <a:pt x="241142" y="399284"/>
                </a:lnTo>
                <a:lnTo>
                  <a:pt x="270114" y="365087"/>
                </a:lnTo>
                <a:lnTo>
                  <a:pt x="300457" y="332130"/>
                </a:lnTo>
                <a:lnTo>
                  <a:pt x="332130" y="300458"/>
                </a:lnTo>
                <a:lnTo>
                  <a:pt x="365086" y="270114"/>
                </a:lnTo>
                <a:lnTo>
                  <a:pt x="399283" y="241143"/>
                </a:lnTo>
                <a:lnTo>
                  <a:pt x="434676" y="213587"/>
                </a:lnTo>
                <a:lnTo>
                  <a:pt x="471223" y="187491"/>
                </a:lnTo>
                <a:lnTo>
                  <a:pt x="508878" y="162899"/>
                </a:lnTo>
                <a:lnTo>
                  <a:pt x="547598" y="139854"/>
                </a:lnTo>
                <a:lnTo>
                  <a:pt x="587339" y="118401"/>
                </a:lnTo>
                <a:lnTo>
                  <a:pt x="628058" y="98583"/>
                </a:lnTo>
                <a:lnTo>
                  <a:pt x="669710" y="80444"/>
                </a:lnTo>
                <a:lnTo>
                  <a:pt x="712251" y="64029"/>
                </a:lnTo>
                <a:lnTo>
                  <a:pt x="755638" y="49380"/>
                </a:lnTo>
                <a:lnTo>
                  <a:pt x="799827" y="36542"/>
                </a:lnTo>
                <a:lnTo>
                  <a:pt x="844774" y="25559"/>
                </a:lnTo>
                <a:lnTo>
                  <a:pt x="890434" y="16475"/>
                </a:lnTo>
                <a:lnTo>
                  <a:pt x="936765" y="9332"/>
                </a:lnTo>
                <a:lnTo>
                  <a:pt x="983722" y="4177"/>
                </a:lnTo>
                <a:lnTo>
                  <a:pt x="1031262" y="1051"/>
                </a:lnTo>
                <a:lnTo>
                  <a:pt x="1079328" y="0"/>
                </a:lnTo>
                <a:lnTo>
                  <a:pt x="1127418" y="1051"/>
                </a:lnTo>
                <a:lnTo>
                  <a:pt x="1174958" y="4177"/>
                </a:lnTo>
                <a:lnTo>
                  <a:pt x="1221915" y="9332"/>
                </a:lnTo>
                <a:lnTo>
                  <a:pt x="1268246" y="16475"/>
                </a:lnTo>
                <a:lnTo>
                  <a:pt x="1313906" y="25559"/>
                </a:lnTo>
                <a:lnTo>
                  <a:pt x="1358853" y="36542"/>
                </a:lnTo>
                <a:lnTo>
                  <a:pt x="1403042" y="49380"/>
                </a:lnTo>
                <a:lnTo>
                  <a:pt x="1446429" y="64029"/>
                </a:lnTo>
                <a:lnTo>
                  <a:pt x="1488970" y="80444"/>
                </a:lnTo>
                <a:lnTo>
                  <a:pt x="1530622" y="98583"/>
                </a:lnTo>
                <a:lnTo>
                  <a:pt x="1571341" y="118401"/>
                </a:lnTo>
                <a:lnTo>
                  <a:pt x="1611082" y="139854"/>
                </a:lnTo>
                <a:lnTo>
                  <a:pt x="1649802" y="162899"/>
                </a:lnTo>
                <a:lnTo>
                  <a:pt x="1687457" y="187491"/>
                </a:lnTo>
                <a:lnTo>
                  <a:pt x="1724004" y="213587"/>
                </a:lnTo>
                <a:lnTo>
                  <a:pt x="1759397" y="241143"/>
                </a:lnTo>
                <a:lnTo>
                  <a:pt x="1793594" y="270114"/>
                </a:lnTo>
                <a:lnTo>
                  <a:pt x="1826550" y="300458"/>
                </a:lnTo>
                <a:lnTo>
                  <a:pt x="1858223" y="332130"/>
                </a:lnTo>
                <a:lnTo>
                  <a:pt x="1888566" y="365087"/>
                </a:lnTo>
                <a:lnTo>
                  <a:pt x="1917538" y="399284"/>
                </a:lnTo>
                <a:lnTo>
                  <a:pt x="1945094" y="434677"/>
                </a:lnTo>
                <a:lnTo>
                  <a:pt x="1971190" y="471223"/>
                </a:lnTo>
                <a:lnTo>
                  <a:pt x="1995782" y="508879"/>
                </a:lnTo>
                <a:lnTo>
                  <a:pt x="2018827" y="547599"/>
                </a:lnTo>
                <a:lnTo>
                  <a:pt x="2040280" y="587340"/>
                </a:lnTo>
                <a:lnTo>
                  <a:pt x="2060098" y="628059"/>
                </a:lnTo>
                <a:lnTo>
                  <a:pt x="2078237" y="669710"/>
                </a:lnTo>
                <a:lnTo>
                  <a:pt x="2094652" y="712252"/>
                </a:lnTo>
                <a:lnTo>
                  <a:pt x="2109301" y="755639"/>
                </a:lnTo>
                <a:lnTo>
                  <a:pt x="2122139" y="799828"/>
                </a:lnTo>
                <a:lnTo>
                  <a:pt x="2133122" y="844774"/>
                </a:lnTo>
                <a:lnTo>
                  <a:pt x="2142207" y="890435"/>
                </a:lnTo>
                <a:lnTo>
                  <a:pt x="2149349" y="936766"/>
                </a:lnTo>
                <a:lnTo>
                  <a:pt x="2154505" y="983723"/>
                </a:lnTo>
                <a:lnTo>
                  <a:pt x="2157630" y="1031263"/>
                </a:lnTo>
                <a:lnTo>
                  <a:pt x="2158681" y="1079294"/>
                </a:lnTo>
                <a:lnTo>
                  <a:pt x="2157630" y="1127419"/>
                </a:lnTo>
                <a:lnTo>
                  <a:pt x="2154505" y="1174959"/>
                </a:lnTo>
                <a:lnTo>
                  <a:pt x="2149349" y="1221916"/>
                </a:lnTo>
                <a:lnTo>
                  <a:pt x="2142207" y="1268247"/>
                </a:lnTo>
                <a:lnTo>
                  <a:pt x="2133122" y="1313907"/>
                </a:lnTo>
                <a:lnTo>
                  <a:pt x="2122139" y="1358854"/>
                </a:lnTo>
                <a:lnTo>
                  <a:pt x="2109301" y="1403043"/>
                </a:lnTo>
                <a:lnTo>
                  <a:pt x="2094652" y="1446430"/>
                </a:lnTo>
                <a:lnTo>
                  <a:pt x="2078237" y="1488971"/>
                </a:lnTo>
                <a:lnTo>
                  <a:pt x="2060098" y="1530623"/>
                </a:lnTo>
                <a:lnTo>
                  <a:pt x="2040280" y="1571342"/>
                </a:lnTo>
                <a:lnTo>
                  <a:pt x="2018827" y="1611083"/>
                </a:lnTo>
                <a:lnTo>
                  <a:pt x="1995782" y="1649803"/>
                </a:lnTo>
                <a:lnTo>
                  <a:pt x="1971190" y="1687458"/>
                </a:lnTo>
                <a:lnTo>
                  <a:pt x="1945094" y="1724004"/>
                </a:lnTo>
                <a:lnTo>
                  <a:pt x="1917538" y="1759398"/>
                </a:lnTo>
                <a:lnTo>
                  <a:pt x="1888566" y="1793595"/>
                </a:lnTo>
                <a:lnTo>
                  <a:pt x="1858223" y="1826551"/>
                </a:lnTo>
                <a:lnTo>
                  <a:pt x="1826550" y="1858223"/>
                </a:lnTo>
                <a:lnTo>
                  <a:pt x="1793594" y="1888567"/>
                </a:lnTo>
                <a:lnTo>
                  <a:pt x="1759397" y="1917539"/>
                </a:lnTo>
                <a:lnTo>
                  <a:pt x="1724004" y="1945095"/>
                </a:lnTo>
                <a:lnTo>
                  <a:pt x="1687457" y="1971191"/>
                </a:lnTo>
                <a:lnTo>
                  <a:pt x="1649802" y="1995783"/>
                </a:lnTo>
                <a:lnTo>
                  <a:pt x="1611082" y="2018827"/>
                </a:lnTo>
                <a:lnTo>
                  <a:pt x="1571341" y="2040281"/>
                </a:lnTo>
                <a:lnTo>
                  <a:pt x="1530622" y="2060099"/>
                </a:lnTo>
                <a:lnTo>
                  <a:pt x="1488970" y="2078237"/>
                </a:lnTo>
                <a:lnTo>
                  <a:pt x="1446429" y="2094653"/>
                </a:lnTo>
                <a:lnTo>
                  <a:pt x="1403042" y="2109301"/>
                </a:lnTo>
                <a:lnTo>
                  <a:pt x="1358853" y="2122139"/>
                </a:lnTo>
                <a:lnTo>
                  <a:pt x="1313906" y="2133122"/>
                </a:lnTo>
                <a:lnTo>
                  <a:pt x="1268246" y="2142207"/>
                </a:lnTo>
                <a:lnTo>
                  <a:pt x="1221915" y="2149349"/>
                </a:lnTo>
                <a:lnTo>
                  <a:pt x="1174958" y="2154505"/>
                </a:lnTo>
                <a:lnTo>
                  <a:pt x="1127418" y="2157631"/>
                </a:lnTo>
                <a:lnTo>
                  <a:pt x="1079343" y="2158682"/>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p12"/>
          <p:cNvSpPr/>
          <p:nvPr/>
        </p:nvSpPr>
        <p:spPr>
          <a:xfrm>
            <a:off x="4114260" y="3111701"/>
            <a:ext cx="2159000" cy="2159000"/>
          </a:xfrm>
          <a:custGeom>
            <a:avLst/>
            <a:gdLst/>
            <a:ahLst/>
            <a:cxnLst/>
            <a:rect l="l" t="t" r="r" b="b"/>
            <a:pathLst>
              <a:path w="2159000" h="2159000" extrusionOk="0">
                <a:moveTo>
                  <a:pt x="1079343" y="2158682"/>
                </a:moveTo>
                <a:lnTo>
                  <a:pt x="1031262" y="2157631"/>
                </a:lnTo>
                <a:lnTo>
                  <a:pt x="983723" y="2154505"/>
                </a:lnTo>
                <a:lnTo>
                  <a:pt x="936766" y="2149349"/>
                </a:lnTo>
                <a:lnTo>
                  <a:pt x="890435" y="2142207"/>
                </a:lnTo>
                <a:lnTo>
                  <a:pt x="844774" y="2133122"/>
                </a:lnTo>
                <a:lnTo>
                  <a:pt x="799828" y="2122139"/>
                </a:lnTo>
                <a:lnTo>
                  <a:pt x="755639" y="2109301"/>
                </a:lnTo>
                <a:lnTo>
                  <a:pt x="712252" y="2094653"/>
                </a:lnTo>
                <a:lnTo>
                  <a:pt x="669710" y="2078237"/>
                </a:lnTo>
                <a:lnTo>
                  <a:pt x="628059" y="2060099"/>
                </a:lnTo>
                <a:lnTo>
                  <a:pt x="587340" y="2040281"/>
                </a:lnTo>
                <a:lnTo>
                  <a:pt x="547599" y="2018827"/>
                </a:lnTo>
                <a:lnTo>
                  <a:pt x="508879" y="1995783"/>
                </a:lnTo>
                <a:lnTo>
                  <a:pt x="471224" y="1971191"/>
                </a:lnTo>
                <a:lnTo>
                  <a:pt x="434677" y="1945095"/>
                </a:lnTo>
                <a:lnTo>
                  <a:pt x="399284" y="1917539"/>
                </a:lnTo>
                <a:lnTo>
                  <a:pt x="365087" y="1888567"/>
                </a:lnTo>
                <a:lnTo>
                  <a:pt x="332130" y="1858223"/>
                </a:lnTo>
                <a:lnTo>
                  <a:pt x="300458" y="1826551"/>
                </a:lnTo>
                <a:lnTo>
                  <a:pt x="270115" y="1793595"/>
                </a:lnTo>
                <a:lnTo>
                  <a:pt x="241143" y="1759398"/>
                </a:lnTo>
                <a:lnTo>
                  <a:pt x="213587" y="1724004"/>
                </a:lnTo>
                <a:lnTo>
                  <a:pt x="187491" y="1687458"/>
                </a:lnTo>
                <a:lnTo>
                  <a:pt x="162899" y="1649803"/>
                </a:lnTo>
                <a:lnTo>
                  <a:pt x="139854" y="1611083"/>
                </a:lnTo>
                <a:lnTo>
                  <a:pt x="118401" y="1571342"/>
                </a:lnTo>
                <a:lnTo>
                  <a:pt x="98583" y="1530623"/>
                </a:lnTo>
                <a:lnTo>
                  <a:pt x="80444" y="1488971"/>
                </a:lnTo>
                <a:lnTo>
                  <a:pt x="64029" y="1446430"/>
                </a:lnTo>
                <a:lnTo>
                  <a:pt x="49380" y="1403043"/>
                </a:lnTo>
                <a:lnTo>
                  <a:pt x="36542" y="1358854"/>
                </a:lnTo>
                <a:lnTo>
                  <a:pt x="25559" y="1313907"/>
                </a:lnTo>
                <a:lnTo>
                  <a:pt x="16475" y="1268247"/>
                </a:lnTo>
                <a:lnTo>
                  <a:pt x="9332" y="1221916"/>
                </a:lnTo>
                <a:lnTo>
                  <a:pt x="4177" y="1174959"/>
                </a:lnTo>
                <a:lnTo>
                  <a:pt x="1051" y="1127419"/>
                </a:lnTo>
                <a:lnTo>
                  <a:pt x="0" y="1079350"/>
                </a:lnTo>
                <a:lnTo>
                  <a:pt x="1051" y="1031263"/>
                </a:lnTo>
                <a:lnTo>
                  <a:pt x="4177" y="983723"/>
                </a:lnTo>
                <a:lnTo>
                  <a:pt x="9332" y="936766"/>
                </a:lnTo>
                <a:lnTo>
                  <a:pt x="16475" y="890435"/>
                </a:lnTo>
                <a:lnTo>
                  <a:pt x="25559" y="844774"/>
                </a:lnTo>
                <a:lnTo>
                  <a:pt x="36542" y="799828"/>
                </a:lnTo>
                <a:lnTo>
                  <a:pt x="49380" y="755639"/>
                </a:lnTo>
                <a:lnTo>
                  <a:pt x="64029" y="712252"/>
                </a:lnTo>
                <a:lnTo>
                  <a:pt x="80444" y="669710"/>
                </a:lnTo>
                <a:lnTo>
                  <a:pt x="98583" y="628059"/>
                </a:lnTo>
                <a:lnTo>
                  <a:pt x="118401" y="587340"/>
                </a:lnTo>
                <a:lnTo>
                  <a:pt x="139854" y="547599"/>
                </a:lnTo>
                <a:lnTo>
                  <a:pt x="162899" y="508879"/>
                </a:lnTo>
                <a:lnTo>
                  <a:pt x="187491" y="471223"/>
                </a:lnTo>
                <a:lnTo>
                  <a:pt x="213587" y="434677"/>
                </a:lnTo>
                <a:lnTo>
                  <a:pt x="241143" y="399284"/>
                </a:lnTo>
                <a:lnTo>
                  <a:pt x="270115" y="365087"/>
                </a:lnTo>
                <a:lnTo>
                  <a:pt x="300458" y="332130"/>
                </a:lnTo>
                <a:lnTo>
                  <a:pt x="332130" y="300458"/>
                </a:lnTo>
                <a:lnTo>
                  <a:pt x="365087" y="270114"/>
                </a:lnTo>
                <a:lnTo>
                  <a:pt x="399284" y="241143"/>
                </a:lnTo>
                <a:lnTo>
                  <a:pt x="434677" y="213587"/>
                </a:lnTo>
                <a:lnTo>
                  <a:pt x="471224" y="187491"/>
                </a:lnTo>
                <a:lnTo>
                  <a:pt x="508879" y="162899"/>
                </a:lnTo>
                <a:lnTo>
                  <a:pt x="547599" y="139854"/>
                </a:lnTo>
                <a:lnTo>
                  <a:pt x="587340" y="118401"/>
                </a:lnTo>
                <a:lnTo>
                  <a:pt x="628059" y="98583"/>
                </a:lnTo>
                <a:lnTo>
                  <a:pt x="669710" y="80444"/>
                </a:lnTo>
                <a:lnTo>
                  <a:pt x="712252" y="64029"/>
                </a:lnTo>
                <a:lnTo>
                  <a:pt x="755639" y="49380"/>
                </a:lnTo>
                <a:lnTo>
                  <a:pt x="799828" y="36542"/>
                </a:lnTo>
                <a:lnTo>
                  <a:pt x="844774" y="25559"/>
                </a:lnTo>
                <a:lnTo>
                  <a:pt x="890435" y="16475"/>
                </a:lnTo>
                <a:lnTo>
                  <a:pt x="936766" y="9332"/>
                </a:lnTo>
                <a:lnTo>
                  <a:pt x="983723" y="4177"/>
                </a:lnTo>
                <a:lnTo>
                  <a:pt x="1031262" y="1051"/>
                </a:lnTo>
                <a:lnTo>
                  <a:pt x="1079328" y="0"/>
                </a:lnTo>
                <a:lnTo>
                  <a:pt x="1127419" y="1051"/>
                </a:lnTo>
                <a:lnTo>
                  <a:pt x="1174958" y="4177"/>
                </a:lnTo>
                <a:lnTo>
                  <a:pt x="1221915" y="9332"/>
                </a:lnTo>
                <a:lnTo>
                  <a:pt x="1268246" y="16475"/>
                </a:lnTo>
                <a:lnTo>
                  <a:pt x="1313907" y="25559"/>
                </a:lnTo>
                <a:lnTo>
                  <a:pt x="1358854" y="36542"/>
                </a:lnTo>
                <a:lnTo>
                  <a:pt x="1403043" y="49380"/>
                </a:lnTo>
                <a:lnTo>
                  <a:pt x="1446430" y="64029"/>
                </a:lnTo>
                <a:lnTo>
                  <a:pt x="1488971" y="80444"/>
                </a:lnTo>
                <a:lnTo>
                  <a:pt x="1530623" y="98583"/>
                </a:lnTo>
                <a:lnTo>
                  <a:pt x="1571342" y="118401"/>
                </a:lnTo>
                <a:lnTo>
                  <a:pt x="1611083" y="139854"/>
                </a:lnTo>
                <a:lnTo>
                  <a:pt x="1649803" y="162899"/>
                </a:lnTo>
                <a:lnTo>
                  <a:pt x="1687458" y="187491"/>
                </a:lnTo>
                <a:lnTo>
                  <a:pt x="1724004" y="213587"/>
                </a:lnTo>
                <a:lnTo>
                  <a:pt x="1759398" y="241143"/>
                </a:lnTo>
                <a:lnTo>
                  <a:pt x="1793595" y="270114"/>
                </a:lnTo>
                <a:lnTo>
                  <a:pt x="1826551" y="300458"/>
                </a:lnTo>
                <a:lnTo>
                  <a:pt x="1858223" y="332130"/>
                </a:lnTo>
                <a:lnTo>
                  <a:pt x="1888567" y="365087"/>
                </a:lnTo>
                <a:lnTo>
                  <a:pt x="1917539" y="399284"/>
                </a:lnTo>
                <a:lnTo>
                  <a:pt x="1945095" y="434677"/>
                </a:lnTo>
                <a:lnTo>
                  <a:pt x="1971191" y="471223"/>
                </a:lnTo>
                <a:lnTo>
                  <a:pt x="1995783" y="508879"/>
                </a:lnTo>
                <a:lnTo>
                  <a:pt x="2018828" y="547599"/>
                </a:lnTo>
                <a:lnTo>
                  <a:pt x="2040281" y="587340"/>
                </a:lnTo>
                <a:lnTo>
                  <a:pt x="2060099" y="628059"/>
                </a:lnTo>
                <a:lnTo>
                  <a:pt x="2078237" y="669710"/>
                </a:lnTo>
                <a:lnTo>
                  <a:pt x="2094653" y="712252"/>
                </a:lnTo>
                <a:lnTo>
                  <a:pt x="2109301" y="755639"/>
                </a:lnTo>
                <a:lnTo>
                  <a:pt x="2122139" y="799828"/>
                </a:lnTo>
                <a:lnTo>
                  <a:pt x="2133122" y="844774"/>
                </a:lnTo>
                <a:lnTo>
                  <a:pt x="2142207" y="890435"/>
                </a:lnTo>
                <a:lnTo>
                  <a:pt x="2149349" y="936766"/>
                </a:lnTo>
                <a:lnTo>
                  <a:pt x="2154505" y="983723"/>
                </a:lnTo>
                <a:lnTo>
                  <a:pt x="2157631" y="1031263"/>
                </a:lnTo>
                <a:lnTo>
                  <a:pt x="2158682" y="1079332"/>
                </a:lnTo>
                <a:lnTo>
                  <a:pt x="2157631" y="1127419"/>
                </a:lnTo>
                <a:lnTo>
                  <a:pt x="2154505" y="1174959"/>
                </a:lnTo>
                <a:lnTo>
                  <a:pt x="2149349" y="1221916"/>
                </a:lnTo>
                <a:lnTo>
                  <a:pt x="2142207" y="1268247"/>
                </a:lnTo>
                <a:lnTo>
                  <a:pt x="2133122" y="1313907"/>
                </a:lnTo>
                <a:lnTo>
                  <a:pt x="2122139" y="1358854"/>
                </a:lnTo>
                <a:lnTo>
                  <a:pt x="2109301" y="1403043"/>
                </a:lnTo>
                <a:lnTo>
                  <a:pt x="2094653" y="1446430"/>
                </a:lnTo>
                <a:lnTo>
                  <a:pt x="2078237" y="1488971"/>
                </a:lnTo>
                <a:lnTo>
                  <a:pt x="2060099" y="1530623"/>
                </a:lnTo>
                <a:lnTo>
                  <a:pt x="2040281" y="1571342"/>
                </a:lnTo>
                <a:lnTo>
                  <a:pt x="2018828" y="1611083"/>
                </a:lnTo>
                <a:lnTo>
                  <a:pt x="1995783" y="1649803"/>
                </a:lnTo>
                <a:lnTo>
                  <a:pt x="1971191" y="1687458"/>
                </a:lnTo>
                <a:lnTo>
                  <a:pt x="1945095" y="1724004"/>
                </a:lnTo>
                <a:lnTo>
                  <a:pt x="1917539" y="1759398"/>
                </a:lnTo>
                <a:lnTo>
                  <a:pt x="1888567" y="1793595"/>
                </a:lnTo>
                <a:lnTo>
                  <a:pt x="1858223" y="1826551"/>
                </a:lnTo>
                <a:lnTo>
                  <a:pt x="1826551" y="1858223"/>
                </a:lnTo>
                <a:lnTo>
                  <a:pt x="1793595" y="1888567"/>
                </a:lnTo>
                <a:lnTo>
                  <a:pt x="1759398" y="1917539"/>
                </a:lnTo>
                <a:lnTo>
                  <a:pt x="1724004" y="1945095"/>
                </a:lnTo>
                <a:lnTo>
                  <a:pt x="1687458" y="1971191"/>
                </a:lnTo>
                <a:lnTo>
                  <a:pt x="1649803" y="1995783"/>
                </a:lnTo>
                <a:lnTo>
                  <a:pt x="1611083" y="2018827"/>
                </a:lnTo>
                <a:lnTo>
                  <a:pt x="1571342" y="2040281"/>
                </a:lnTo>
                <a:lnTo>
                  <a:pt x="1530623" y="2060099"/>
                </a:lnTo>
                <a:lnTo>
                  <a:pt x="1488971" y="2078237"/>
                </a:lnTo>
                <a:lnTo>
                  <a:pt x="1446430" y="2094653"/>
                </a:lnTo>
                <a:lnTo>
                  <a:pt x="1403043" y="2109301"/>
                </a:lnTo>
                <a:lnTo>
                  <a:pt x="1358854" y="2122139"/>
                </a:lnTo>
                <a:lnTo>
                  <a:pt x="1313907" y="2133122"/>
                </a:lnTo>
                <a:lnTo>
                  <a:pt x="1268246" y="2142207"/>
                </a:lnTo>
                <a:lnTo>
                  <a:pt x="1221915" y="2149349"/>
                </a:lnTo>
                <a:lnTo>
                  <a:pt x="1174958" y="2154505"/>
                </a:lnTo>
                <a:lnTo>
                  <a:pt x="1127419" y="2157631"/>
                </a:lnTo>
                <a:lnTo>
                  <a:pt x="1079343" y="2158682"/>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37" name="Google Shape;137;p12"/>
          <p:cNvGrpSpPr/>
          <p:nvPr/>
        </p:nvGrpSpPr>
        <p:grpSpPr>
          <a:xfrm>
            <a:off x="512328" y="3111701"/>
            <a:ext cx="2159000" cy="2159000"/>
            <a:chOff x="512328" y="3111701"/>
            <a:chExt cx="2159000" cy="2159000"/>
          </a:xfrm>
        </p:grpSpPr>
        <p:sp>
          <p:nvSpPr>
            <p:cNvPr id="138" name="Google Shape;138;p12"/>
            <p:cNvSpPr/>
            <p:nvPr/>
          </p:nvSpPr>
          <p:spPr>
            <a:xfrm>
              <a:off x="512328" y="3111701"/>
              <a:ext cx="2159000" cy="2159000"/>
            </a:xfrm>
            <a:custGeom>
              <a:avLst/>
              <a:gdLst/>
              <a:ahLst/>
              <a:cxnLst/>
              <a:rect l="l" t="t" r="r" b="b"/>
              <a:pathLst>
                <a:path w="2159000" h="2159000" extrusionOk="0">
                  <a:moveTo>
                    <a:pt x="1079344" y="2158682"/>
                  </a:moveTo>
                  <a:lnTo>
                    <a:pt x="1031263" y="2157631"/>
                  </a:lnTo>
                  <a:lnTo>
                    <a:pt x="983723" y="2154505"/>
                  </a:lnTo>
                  <a:lnTo>
                    <a:pt x="936766" y="2149349"/>
                  </a:lnTo>
                  <a:lnTo>
                    <a:pt x="890435" y="2142207"/>
                  </a:lnTo>
                  <a:lnTo>
                    <a:pt x="844775" y="2133122"/>
                  </a:lnTo>
                  <a:lnTo>
                    <a:pt x="799828" y="2122139"/>
                  </a:lnTo>
                  <a:lnTo>
                    <a:pt x="755639" y="2109301"/>
                  </a:lnTo>
                  <a:lnTo>
                    <a:pt x="712252" y="2094653"/>
                  </a:lnTo>
                  <a:lnTo>
                    <a:pt x="669711" y="2078237"/>
                  </a:lnTo>
                  <a:lnTo>
                    <a:pt x="628059" y="2060099"/>
                  </a:lnTo>
                  <a:lnTo>
                    <a:pt x="587340" y="2040281"/>
                  </a:lnTo>
                  <a:lnTo>
                    <a:pt x="547599" y="2018827"/>
                  </a:lnTo>
                  <a:lnTo>
                    <a:pt x="508879" y="1995783"/>
                  </a:lnTo>
                  <a:lnTo>
                    <a:pt x="471224" y="1971191"/>
                  </a:lnTo>
                  <a:lnTo>
                    <a:pt x="434677" y="1945095"/>
                  </a:lnTo>
                  <a:lnTo>
                    <a:pt x="399284" y="1917539"/>
                  </a:lnTo>
                  <a:lnTo>
                    <a:pt x="365087" y="1888567"/>
                  </a:lnTo>
                  <a:lnTo>
                    <a:pt x="332131" y="1858223"/>
                  </a:lnTo>
                  <a:lnTo>
                    <a:pt x="300458" y="1826551"/>
                  </a:lnTo>
                  <a:lnTo>
                    <a:pt x="270115" y="1793595"/>
                  </a:lnTo>
                  <a:lnTo>
                    <a:pt x="241143" y="1759398"/>
                  </a:lnTo>
                  <a:lnTo>
                    <a:pt x="213587" y="1724004"/>
                  </a:lnTo>
                  <a:lnTo>
                    <a:pt x="187491" y="1687458"/>
                  </a:lnTo>
                  <a:lnTo>
                    <a:pt x="162899" y="1649803"/>
                  </a:lnTo>
                  <a:lnTo>
                    <a:pt x="139854" y="1611083"/>
                  </a:lnTo>
                  <a:lnTo>
                    <a:pt x="118401" y="1571342"/>
                  </a:lnTo>
                  <a:lnTo>
                    <a:pt x="98583" y="1530623"/>
                  </a:lnTo>
                  <a:lnTo>
                    <a:pt x="80445" y="1488971"/>
                  </a:lnTo>
                  <a:lnTo>
                    <a:pt x="64029" y="1446430"/>
                  </a:lnTo>
                  <a:lnTo>
                    <a:pt x="49380" y="1403043"/>
                  </a:lnTo>
                  <a:lnTo>
                    <a:pt x="36542" y="1358854"/>
                  </a:lnTo>
                  <a:lnTo>
                    <a:pt x="25559" y="1313907"/>
                  </a:lnTo>
                  <a:lnTo>
                    <a:pt x="16475" y="1268247"/>
                  </a:lnTo>
                  <a:lnTo>
                    <a:pt x="9333" y="1221916"/>
                  </a:lnTo>
                  <a:lnTo>
                    <a:pt x="4177" y="1174959"/>
                  </a:lnTo>
                  <a:lnTo>
                    <a:pt x="1051" y="1127419"/>
                  </a:lnTo>
                  <a:lnTo>
                    <a:pt x="0" y="1079336"/>
                  </a:lnTo>
                  <a:lnTo>
                    <a:pt x="1051" y="1031263"/>
                  </a:lnTo>
                  <a:lnTo>
                    <a:pt x="4177" y="983723"/>
                  </a:lnTo>
                  <a:lnTo>
                    <a:pt x="9333" y="936766"/>
                  </a:lnTo>
                  <a:lnTo>
                    <a:pt x="16475" y="890435"/>
                  </a:lnTo>
                  <a:lnTo>
                    <a:pt x="25559" y="844774"/>
                  </a:lnTo>
                  <a:lnTo>
                    <a:pt x="36542" y="799828"/>
                  </a:lnTo>
                  <a:lnTo>
                    <a:pt x="49380" y="755639"/>
                  </a:lnTo>
                  <a:lnTo>
                    <a:pt x="64029" y="712252"/>
                  </a:lnTo>
                  <a:lnTo>
                    <a:pt x="80445" y="669710"/>
                  </a:lnTo>
                  <a:lnTo>
                    <a:pt x="98583" y="628059"/>
                  </a:lnTo>
                  <a:lnTo>
                    <a:pt x="118401" y="587340"/>
                  </a:lnTo>
                  <a:lnTo>
                    <a:pt x="139854" y="547599"/>
                  </a:lnTo>
                  <a:lnTo>
                    <a:pt x="162899" y="508879"/>
                  </a:lnTo>
                  <a:lnTo>
                    <a:pt x="187491" y="471223"/>
                  </a:lnTo>
                  <a:lnTo>
                    <a:pt x="213587" y="434677"/>
                  </a:lnTo>
                  <a:lnTo>
                    <a:pt x="241143" y="399284"/>
                  </a:lnTo>
                  <a:lnTo>
                    <a:pt x="270115" y="365087"/>
                  </a:lnTo>
                  <a:lnTo>
                    <a:pt x="300458" y="332130"/>
                  </a:lnTo>
                  <a:lnTo>
                    <a:pt x="332131" y="300458"/>
                  </a:lnTo>
                  <a:lnTo>
                    <a:pt x="365087" y="270114"/>
                  </a:lnTo>
                  <a:lnTo>
                    <a:pt x="399284" y="241143"/>
                  </a:lnTo>
                  <a:lnTo>
                    <a:pt x="434677" y="213587"/>
                  </a:lnTo>
                  <a:lnTo>
                    <a:pt x="471224" y="187491"/>
                  </a:lnTo>
                  <a:lnTo>
                    <a:pt x="508879" y="162899"/>
                  </a:lnTo>
                  <a:lnTo>
                    <a:pt x="547599" y="139854"/>
                  </a:lnTo>
                  <a:lnTo>
                    <a:pt x="587340" y="118401"/>
                  </a:lnTo>
                  <a:lnTo>
                    <a:pt x="628059" y="98583"/>
                  </a:lnTo>
                  <a:lnTo>
                    <a:pt x="669711" y="80444"/>
                  </a:lnTo>
                  <a:lnTo>
                    <a:pt x="712252" y="64029"/>
                  </a:lnTo>
                  <a:lnTo>
                    <a:pt x="755639" y="49380"/>
                  </a:lnTo>
                  <a:lnTo>
                    <a:pt x="799828" y="36542"/>
                  </a:lnTo>
                  <a:lnTo>
                    <a:pt x="844775" y="25559"/>
                  </a:lnTo>
                  <a:lnTo>
                    <a:pt x="890435" y="16475"/>
                  </a:lnTo>
                  <a:lnTo>
                    <a:pt x="936766" y="9332"/>
                  </a:lnTo>
                  <a:lnTo>
                    <a:pt x="983723" y="4177"/>
                  </a:lnTo>
                  <a:lnTo>
                    <a:pt x="1031263" y="1051"/>
                  </a:lnTo>
                  <a:lnTo>
                    <a:pt x="1079328" y="0"/>
                  </a:lnTo>
                  <a:lnTo>
                    <a:pt x="1127419" y="1051"/>
                  </a:lnTo>
                  <a:lnTo>
                    <a:pt x="1174959" y="4177"/>
                  </a:lnTo>
                  <a:lnTo>
                    <a:pt x="1221916" y="9332"/>
                  </a:lnTo>
                  <a:lnTo>
                    <a:pt x="1268247" y="16475"/>
                  </a:lnTo>
                  <a:lnTo>
                    <a:pt x="1313907" y="25559"/>
                  </a:lnTo>
                  <a:lnTo>
                    <a:pt x="1358854" y="36542"/>
                  </a:lnTo>
                  <a:lnTo>
                    <a:pt x="1403043" y="49380"/>
                  </a:lnTo>
                  <a:lnTo>
                    <a:pt x="1446430" y="64029"/>
                  </a:lnTo>
                  <a:lnTo>
                    <a:pt x="1488971" y="80444"/>
                  </a:lnTo>
                  <a:lnTo>
                    <a:pt x="1530623" y="98583"/>
                  </a:lnTo>
                  <a:lnTo>
                    <a:pt x="1571342" y="118401"/>
                  </a:lnTo>
                  <a:lnTo>
                    <a:pt x="1611083" y="139854"/>
                  </a:lnTo>
                  <a:lnTo>
                    <a:pt x="1649803" y="162899"/>
                  </a:lnTo>
                  <a:lnTo>
                    <a:pt x="1687458" y="187491"/>
                  </a:lnTo>
                  <a:lnTo>
                    <a:pt x="1724004" y="213587"/>
                  </a:lnTo>
                  <a:lnTo>
                    <a:pt x="1759398" y="241143"/>
                  </a:lnTo>
                  <a:lnTo>
                    <a:pt x="1793595" y="270114"/>
                  </a:lnTo>
                  <a:lnTo>
                    <a:pt x="1826551" y="300458"/>
                  </a:lnTo>
                  <a:lnTo>
                    <a:pt x="1858223" y="332130"/>
                  </a:lnTo>
                  <a:lnTo>
                    <a:pt x="1888567" y="365087"/>
                  </a:lnTo>
                  <a:lnTo>
                    <a:pt x="1917539" y="399284"/>
                  </a:lnTo>
                  <a:lnTo>
                    <a:pt x="1945095" y="434677"/>
                  </a:lnTo>
                  <a:lnTo>
                    <a:pt x="1971191" y="471223"/>
                  </a:lnTo>
                  <a:lnTo>
                    <a:pt x="1995783" y="508879"/>
                  </a:lnTo>
                  <a:lnTo>
                    <a:pt x="2018828" y="547599"/>
                  </a:lnTo>
                  <a:lnTo>
                    <a:pt x="2040281" y="587340"/>
                  </a:lnTo>
                  <a:lnTo>
                    <a:pt x="2060099" y="628059"/>
                  </a:lnTo>
                  <a:lnTo>
                    <a:pt x="2078237" y="669710"/>
                  </a:lnTo>
                  <a:lnTo>
                    <a:pt x="2094653" y="712252"/>
                  </a:lnTo>
                  <a:lnTo>
                    <a:pt x="2109302" y="755639"/>
                  </a:lnTo>
                  <a:lnTo>
                    <a:pt x="2122139" y="799828"/>
                  </a:lnTo>
                  <a:lnTo>
                    <a:pt x="2133123" y="844774"/>
                  </a:lnTo>
                  <a:lnTo>
                    <a:pt x="2142207" y="890435"/>
                  </a:lnTo>
                  <a:lnTo>
                    <a:pt x="2149349" y="936766"/>
                  </a:lnTo>
                  <a:lnTo>
                    <a:pt x="2154505" y="983723"/>
                  </a:lnTo>
                  <a:lnTo>
                    <a:pt x="2157631" y="1031263"/>
                  </a:lnTo>
                  <a:lnTo>
                    <a:pt x="2158682" y="1079341"/>
                  </a:lnTo>
                  <a:lnTo>
                    <a:pt x="2157631" y="1127419"/>
                  </a:lnTo>
                  <a:lnTo>
                    <a:pt x="2154505" y="1174959"/>
                  </a:lnTo>
                  <a:lnTo>
                    <a:pt x="2149349" y="1221916"/>
                  </a:lnTo>
                  <a:lnTo>
                    <a:pt x="2142207" y="1268247"/>
                  </a:lnTo>
                  <a:lnTo>
                    <a:pt x="2133123" y="1313907"/>
                  </a:lnTo>
                  <a:lnTo>
                    <a:pt x="2122139" y="1358854"/>
                  </a:lnTo>
                  <a:lnTo>
                    <a:pt x="2109302" y="1403043"/>
                  </a:lnTo>
                  <a:lnTo>
                    <a:pt x="2094653" y="1446430"/>
                  </a:lnTo>
                  <a:lnTo>
                    <a:pt x="2078237" y="1488971"/>
                  </a:lnTo>
                  <a:lnTo>
                    <a:pt x="2060099" y="1530623"/>
                  </a:lnTo>
                  <a:lnTo>
                    <a:pt x="2040281" y="1571342"/>
                  </a:lnTo>
                  <a:lnTo>
                    <a:pt x="2018828" y="1611083"/>
                  </a:lnTo>
                  <a:lnTo>
                    <a:pt x="1995783" y="1649803"/>
                  </a:lnTo>
                  <a:lnTo>
                    <a:pt x="1971191" y="1687458"/>
                  </a:lnTo>
                  <a:lnTo>
                    <a:pt x="1945095" y="1724004"/>
                  </a:lnTo>
                  <a:lnTo>
                    <a:pt x="1917539" y="1759398"/>
                  </a:lnTo>
                  <a:lnTo>
                    <a:pt x="1888567" y="1793595"/>
                  </a:lnTo>
                  <a:lnTo>
                    <a:pt x="1858223" y="1826551"/>
                  </a:lnTo>
                  <a:lnTo>
                    <a:pt x="1826551" y="1858223"/>
                  </a:lnTo>
                  <a:lnTo>
                    <a:pt x="1793595" y="1888567"/>
                  </a:lnTo>
                  <a:lnTo>
                    <a:pt x="1759398" y="1917539"/>
                  </a:lnTo>
                  <a:lnTo>
                    <a:pt x="1724004" y="1945095"/>
                  </a:lnTo>
                  <a:lnTo>
                    <a:pt x="1687458" y="1971191"/>
                  </a:lnTo>
                  <a:lnTo>
                    <a:pt x="1649803" y="1995783"/>
                  </a:lnTo>
                  <a:lnTo>
                    <a:pt x="1611083" y="2018827"/>
                  </a:lnTo>
                  <a:lnTo>
                    <a:pt x="1571342" y="2040281"/>
                  </a:lnTo>
                  <a:lnTo>
                    <a:pt x="1530623" y="2060099"/>
                  </a:lnTo>
                  <a:lnTo>
                    <a:pt x="1488971" y="2078237"/>
                  </a:lnTo>
                  <a:lnTo>
                    <a:pt x="1446430" y="2094653"/>
                  </a:lnTo>
                  <a:lnTo>
                    <a:pt x="1403043" y="2109301"/>
                  </a:lnTo>
                  <a:lnTo>
                    <a:pt x="1358854" y="2122139"/>
                  </a:lnTo>
                  <a:lnTo>
                    <a:pt x="1313907" y="2133122"/>
                  </a:lnTo>
                  <a:lnTo>
                    <a:pt x="1268247" y="2142207"/>
                  </a:lnTo>
                  <a:lnTo>
                    <a:pt x="1221916" y="2149349"/>
                  </a:lnTo>
                  <a:lnTo>
                    <a:pt x="1174959" y="2154505"/>
                  </a:lnTo>
                  <a:lnTo>
                    <a:pt x="1127419" y="2157631"/>
                  </a:lnTo>
                  <a:lnTo>
                    <a:pt x="1079344" y="2158682"/>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9" name="Google Shape;139;p12"/>
            <p:cNvPicPr preferRelativeResize="0"/>
            <p:nvPr/>
          </p:nvPicPr>
          <p:blipFill rotWithShape="1">
            <a:blip r:embed="rId5">
              <a:alphaModFix/>
            </a:blip>
            <a:srcRect/>
            <a:stretch/>
          </p:blipFill>
          <p:spPr>
            <a:xfrm>
              <a:off x="607010" y="3203141"/>
              <a:ext cx="1975801" cy="1975793"/>
            </a:xfrm>
            <a:prstGeom prst="rect">
              <a:avLst/>
            </a:prstGeom>
            <a:noFill/>
            <a:ln>
              <a:noFill/>
            </a:ln>
          </p:spPr>
        </p:pic>
      </p:grpSp>
      <p:pic>
        <p:nvPicPr>
          <p:cNvPr id="140" name="Google Shape;140;p12"/>
          <p:cNvPicPr preferRelativeResize="0"/>
          <p:nvPr/>
        </p:nvPicPr>
        <p:blipFill rotWithShape="1">
          <a:blip r:embed="rId6">
            <a:alphaModFix/>
          </a:blip>
          <a:srcRect/>
          <a:stretch/>
        </p:blipFill>
        <p:spPr>
          <a:xfrm>
            <a:off x="4204329" y="3203141"/>
            <a:ext cx="1975801" cy="1975793"/>
          </a:xfrm>
          <a:prstGeom prst="rect">
            <a:avLst/>
          </a:prstGeom>
          <a:noFill/>
          <a:ln>
            <a:noFill/>
          </a:ln>
        </p:spPr>
      </p:pic>
      <p:pic>
        <p:nvPicPr>
          <p:cNvPr id="141" name="Google Shape;141;p12"/>
          <p:cNvPicPr preferRelativeResize="0"/>
          <p:nvPr/>
        </p:nvPicPr>
        <p:blipFill rotWithShape="1">
          <a:blip r:embed="rId7">
            <a:alphaModFix/>
          </a:blip>
          <a:srcRect/>
          <a:stretch/>
        </p:blipFill>
        <p:spPr>
          <a:xfrm>
            <a:off x="7804889" y="3203141"/>
            <a:ext cx="1975801" cy="1975793"/>
          </a:xfrm>
          <a:prstGeom prst="rect">
            <a:avLst/>
          </a:prstGeom>
          <a:noFill/>
          <a:ln>
            <a:noFill/>
          </a:ln>
        </p:spPr>
      </p:pic>
      <p:grpSp>
        <p:nvGrpSpPr>
          <p:cNvPr id="142" name="Google Shape;142;p12"/>
          <p:cNvGrpSpPr/>
          <p:nvPr/>
        </p:nvGrpSpPr>
        <p:grpSpPr>
          <a:xfrm>
            <a:off x="10225387" y="243517"/>
            <a:ext cx="7202314" cy="6966909"/>
            <a:chOff x="10225387" y="243517"/>
            <a:chExt cx="7202314" cy="6966909"/>
          </a:xfrm>
        </p:grpSpPr>
        <p:pic>
          <p:nvPicPr>
            <p:cNvPr id="143" name="Google Shape;143;p12"/>
            <p:cNvPicPr preferRelativeResize="0"/>
            <p:nvPr/>
          </p:nvPicPr>
          <p:blipFill rotWithShape="1">
            <a:blip r:embed="rId8">
              <a:alphaModFix/>
            </a:blip>
            <a:srcRect/>
            <a:stretch/>
          </p:blipFill>
          <p:spPr>
            <a:xfrm>
              <a:off x="11350752" y="1028702"/>
              <a:ext cx="6076949" cy="6181724"/>
            </a:xfrm>
            <a:prstGeom prst="rect">
              <a:avLst/>
            </a:prstGeom>
            <a:noFill/>
            <a:ln>
              <a:noFill/>
            </a:ln>
          </p:spPr>
        </p:pic>
        <p:pic>
          <p:nvPicPr>
            <p:cNvPr id="144" name="Google Shape;144;p12"/>
            <p:cNvPicPr preferRelativeResize="0"/>
            <p:nvPr/>
          </p:nvPicPr>
          <p:blipFill rotWithShape="1">
            <a:blip r:embed="rId9">
              <a:alphaModFix/>
            </a:blip>
            <a:srcRect/>
            <a:stretch/>
          </p:blipFill>
          <p:spPr>
            <a:xfrm>
              <a:off x="10225387" y="243517"/>
              <a:ext cx="2253823" cy="1231311"/>
            </a:xfrm>
            <a:prstGeom prst="rect">
              <a:avLst/>
            </a:prstGeom>
            <a:noFill/>
            <a:ln>
              <a:noFill/>
            </a:ln>
          </p:spPr>
        </p:pic>
      </p:grpSp>
      <p:pic>
        <p:nvPicPr>
          <p:cNvPr id="145" name="Google Shape;145;p12"/>
          <p:cNvPicPr preferRelativeResize="0"/>
          <p:nvPr/>
        </p:nvPicPr>
        <p:blipFill rotWithShape="1">
          <a:blip r:embed="rId10">
            <a:alphaModFix/>
          </a:blip>
          <a:srcRect/>
          <a:stretch/>
        </p:blipFill>
        <p:spPr>
          <a:xfrm>
            <a:off x="2584826" y="6292224"/>
            <a:ext cx="6672161" cy="3752700"/>
          </a:xfrm>
          <a:prstGeom prst="rect">
            <a:avLst/>
          </a:prstGeom>
          <a:noFill/>
          <a:ln>
            <a:noFill/>
          </a:ln>
        </p:spPr>
      </p:pic>
      <p:sp>
        <p:nvSpPr>
          <p:cNvPr id="146" name="Google Shape;146;p12"/>
          <p:cNvSpPr txBox="1"/>
          <p:nvPr/>
        </p:nvSpPr>
        <p:spPr>
          <a:xfrm>
            <a:off x="88225" y="5288563"/>
            <a:ext cx="3007200" cy="894000"/>
          </a:xfrm>
          <a:prstGeom prst="rect">
            <a:avLst/>
          </a:prstGeom>
          <a:noFill/>
          <a:ln>
            <a:noFill/>
          </a:ln>
        </p:spPr>
        <p:txBody>
          <a:bodyPr spcFirstLastPara="1" wrap="square" lIns="0" tIns="103500" rIns="0" bIns="0" anchor="t" anchorCtr="0">
            <a:spAutoFit/>
          </a:bodyPr>
          <a:lstStyle/>
          <a:p>
            <a:pPr marL="0" marR="0" lvl="0" indent="0" algn="ctr" rtl="0">
              <a:lnSpc>
                <a:spcPct val="100000"/>
              </a:lnSpc>
              <a:spcBef>
                <a:spcPts val="0"/>
              </a:spcBef>
              <a:spcAft>
                <a:spcPts val="0"/>
              </a:spcAft>
              <a:buClr>
                <a:srgbClr val="000000"/>
              </a:buClr>
              <a:buSzPts val="1650"/>
              <a:buFont typeface="Arial"/>
              <a:buNone/>
            </a:pPr>
            <a:r>
              <a:rPr lang="en-US" sz="1650" b="1" i="0" u="none" strike="noStrike" cap="none">
                <a:solidFill>
                  <a:srgbClr val="006F73"/>
                </a:solidFill>
                <a:latin typeface="Verdana"/>
                <a:ea typeface="Verdana"/>
                <a:cs typeface="Verdana"/>
                <a:sym typeface="Verdana"/>
              </a:rPr>
              <a:t>Chloe Vedrine</a:t>
            </a:r>
            <a:endParaRPr sz="1650" b="0" i="0" u="none" strike="noStrike" cap="none">
              <a:solidFill>
                <a:srgbClr val="000000"/>
              </a:solidFill>
              <a:latin typeface="Verdana"/>
              <a:ea typeface="Verdana"/>
              <a:cs typeface="Verdana"/>
              <a:sym typeface="Verdana"/>
            </a:endParaRPr>
          </a:p>
          <a:p>
            <a:pPr marL="0" marR="0" lvl="0" indent="0" algn="ctr" rtl="0">
              <a:lnSpc>
                <a:spcPct val="100000"/>
              </a:lnSpc>
              <a:spcBef>
                <a:spcPts val="550"/>
              </a:spcBef>
              <a:spcAft>
                <a:spcPts val="0"/>
              </a:spcAft>
              <a:buClr>
                <a:srgbClr val="000000"/>
              </a:buClr>
              <a:buSzPts val="1350"/>
              <a:buFont typeface="Arial"/>
              <a:buNone/>
            </a:pPr>
            <a:r>
              <a:rPr lang="en-US" sz="1350" b="1" i="0" u="none" strike="noStrike" cap="none">
                <a:solidFill>
                  <a:srgbClr val="006F73"/>
                </a:solidFill>
                <a:latin typeface="Verdana"/>
                <a:ea typeface="Verdana"/>
                <a:cs typeface="Verdana"/>
                <a:sym typeface="Verdana"/>
              </a:rPr>
              <a:t>-Systems and Security major</a:t>
            </a:r>
            <a:endParaRPr sz="1350" b="0" i="0" u="none" strike="noStrike" cap="none">
              <a:solidFill>
                <a:srgbClr val="000000"/>
              </a:solidFill>
              <a:latin typeface="Verdana"/>
              <a:ea typeface="Verdana"/>
              <a:cs typeface="Verdana"/>
              <a:sym typeface="Verdana"/>
            </a:endParaRPr>
          </a:p>
          <a:p>
            <a:pPr marL="0" marR="0" lvl="0" indent="0" algn="ctr" rtl="0">
              <a:lnSpc>
                <a:spcPct val="100000"/>
              </a:lnSpc>
              <a:spcBef>
                <a:spcPts val="385"/>
              </a:spcBef>
              <a:spcAft>
                <a:spcPts val="0"/>
              </a:spcAft>
              <a:buClr>
                <a:srgbClr val="000000"/>
              </a:buClr>
              <a:buSzPts val="1350"/>
              <a:buFont typeface="Arial"/>
              <a:buNone/>
            </a:pPr>
            <a:r>
              <a:rPr lang="en-US" sz="1350" b="1" i="0" u="none" strike="noStrike" cap="none">
                <a:solidFill>
                  <a:srgbClr val="006F73"/>
                </a:solidFill>
                <a:latin typeface="Verdana"/>
                <a:ea typeface="Verdana"/>
                <a:cs typeface="Verdana"/>
                <a:sym typeface="Verdana"/>
              </a:rPr>
              <a:t>-Rising Junior</a:t>
            </a:r>
            <a:endParaRPr sz="1350" b="0" i="0" u="none" strike="noStrike" cap="none">
              <a:solidFill>
                <a:srgbClr val="000000"/>
              </a:solidFill>
              <a:latin typeface="Verdana"/>
              <a:ea typeface="Verdana"/>
              <a:cs typeface="Verdana"/>
              <a:sym typeface="Verdana"/>
            </a:endParaRPr>
          </a:p>
        </p:txBody>
      </p:sp>
      <p:sp>
        <p:nvSpPr>
          <p:cNvPr id="147" name="Google Shape;147;p12"/>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latin typeface="Verdana"/>
                <a:ea typeface="Verdana"/>
                <a:cs typeface="Verdana"/>
                <a:sym typeface="Verdana"/>
              </a:rPr>
              <a:t>FRUIT RAIN</a:t>
            </a:r>
            <a:endParaRPr/>
          </a:p>
        </p:txBody>
      </p:sp>
      <p:sp>
        <p:nvSpPr>
          <p:cNvPr id="148" name="Google Shape;148;p12"/>
          <p:cNvSpPr txBox="1"/>
          <p:nvPr/>
        </p:nvSpPr>
        <p:spPr>
          <a:xfrm>
            <a:off x="3669387" y="5178925"/>
            <a:ext cx="3228900" cy="1113300"/>
          </a:xfrm>
          <a:prstGeom prst="rect">
            <a:avLst/>
          </a:prstGeom>
          <a:noFill/>
          <a:ln>
            <a:noFill/>
          </a:ln>
        </p:spPr>
        <p:txBody>
          <a:bodyPr spcFirstLastPara="1" wrap="square" lIns="0" tIns="84450" rIns="0" bIns="0" anchor="ctr" anchorCtr="0">
            <a:noAutofit/>
          </a:bodyPr>
          <a:lstStyle/>
          <a:p>
            <a:pPr marL="0" marR="0" lvl="0" indent="0" algn="ctr" rtl="0">
              <a:lnSpc>
                <a:spcPct val="100000"/>
              </a:lnSpc>
              <a:spcBef>
                <a:spcPts val="0"/>
              </a:spcBef>
              <a:spcAft>
                <a:spcPts val="0"/>
              </a:spcAft>
              <a:buClr>
                <a:srgbClr val="000000"/>
              </a:buClr>
              <a:buSzPts val="1650"/>
              <a:buFont typeface="Arial"/>
              <a:buNone/>
            </a:pPr>
            <a:r>
              <a:rPr lang="en-US" sz="1650" b="1" i="0" u="none" strike="noStrike" cap="none">
                <a:solidFill>
                  <a:srgbClr val="006F73"/>
                </a:solidFill>
                <a:latin typeface="Verdana"/>
                <a:ea typeface="Verdana"/>
                <a:cs typeface="Verdana"/>
                <a:sym typeface="Verdana"/>
              </a:rPr>
              <a:t>Justin Portillo</a:t>
            </a:r>
            <a:endParaRPr sz="1650" b="0" i="0" u="none" strike="noStrike" cap="none">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350"/>
              <a:buFont typeface="Arial"/>
              <a:buNone/>
            </a:pPr>
            <a:r>
              <a:rPr lang="en-US" sz="1350" b="1" i="0" u="none" strike="noStrike" cap="none">
                <a:solidFill>
                  <a:srgbClr val="006F73"/>
                </a:solidFill>
                <a:latin typeface="Verdana"/>
                <a:ea typeface="Verdana"/>
                <a:cs typeface="Verdana"/>
                <a:sym typeface="Verdana"/>
              </a:rPr>
              <a:t>-Software Development major</a:t>
            </a:r>
            <a:endParaRPr sz="1350" b="0" i="0" u="none" strike="noStrike" cap="none">
              <a:solidFill>
                <a:srgbClr val="000000"/>
              </a:solidFill>
              <a:latin typeface="Verdana"/>
              <a:ea typeface="Verdana"/>
              <a:cs typeface="Verdana"/>
              <a:sym typeface="Verdana"/>
            </a:endParaRPr>
          </a:p>
          <a:p>
            <a:pPr marL="0" marR="0" lvl="0" indent="0" algn="ctr" rtl="0">
              <a:lnSpc>
                <a:spcPct val="100000"/>
              </a:lnSpc>
              <a:spcBef>
                <a:spcPts val="430"/>
              </a:spcBef>
              <a:spcAft>
                <a:spcPts val="0"/>
              </a:spcAft>
              <a:buClr>
                <a:srgbClr val="000000"/>
              </a:buClr>
              <a:buSzPts val="1350"/>
              <a:buFont typeface="Arial"/>
              <a:buNone/>
            </a:pPr>
            <a:r>
              <a:rPr lang="en-US" sz="1350" b="1" i="0" u="none" strike="noStrike" cap="none">
                <a:solidFill>
                  <a:srgbClr val="006F73"/>
                </a:solidFill>
                <a:latin typeface="Verdana"/>
                <a:ea typeface="Verdana"/>
                <a:cs typeface="Verdana"/>
                <a:sym typeface="Verdana"/>
              </a:rPr>
              <a:t>-Rising Senior</a:t>
            </a:r>
            <a:endParaRPr sz="1350" b="0" i="0" u="none" strike="noStrike" cap="none">
              <a:solidFill>
                <a:srgbClr val="000000"/>
              </a:solidFill>
              <a:latin typeface="Verdana"/>
              <a:ea typeface="Verdana"/>
              <a:cs typeface="Verdana"/>
              <a:sym typeface="Verdana"/>
            </a:endParaRPr>
          </a:p>
        </p:txBody>
      </p:sp>
      <p:sp>
        <p:nvSpPr>
          <p:cNvPr id="149" name="Google Shape;149;p12"/>
          <p:cNvSpPr txBox="1"/>
          <p:nvPr/>
        </p:nvSpPr>
        <p:spPr>
          <a:xfrm>
            <a:off x="7347525" y="5367775"/>
            <a:ext cx="3007200" cy="735600"/>
          </a:xfrm>
          <a:prstGeom prst="rect">
            <a:avLst/>
          </a:prstGeom>
          <a:noFill/>
          <a:ln>
            <a:noFill/>
          </a:ln>
        </p:spPr>
        <p:txBody>
          <a:bodyPr spcFirstLastPara="1" wrap="square" lIns="0" tIns="16500" rIns="0" bIns="0" anchor="t" anchorCtr="0">
            <a:spAutoFit/>
          </a:bodyPr>
          <a:lstStyle/>
          <a:p>
            <a:pPr marL="0" marR="0" lvl="0" indent="0" algn="ctr" rtl="0">
              <a:lnSpc>
                <a:spcPct val="100000"/>
              </a:lnSpc>
              <a:spcBef>
                <a:spcPts val="0"/>
              </a:spcBef>
              <a:spcAft>
                <a:spcPts val="0"/>
              </a:spcAft>
              <a:buClr>
                <a:srgbClr val="000000"/>
              </a:buClr>
              <a:buSzPts val="1650"/>
              <a:buFont typeface="Arial"/>
              <a:buNone/>
            </a:pPr>
            <a:r>
              <a:rPr lang="en-US" sz="1650" b="1" i="0" u="none" strike="noStrike" cap="none">
                <a:solidFill>
                  <a:srgbClr val="006F73"/>
                </a:solidFill>
                <a:latin typeface="Verdana"/>
                <a:ea typeface="Verdana"/>
                <a:cs typeface="Verdana"/>
                <a:sym typeface="Verdana"/>
              </a:rPr>
              <a:t>Dion Del Rosario</a:t>
            </a:r>
            <a:endParaRPr sz="1650" b="0" i="0" u="none" strike="noStrike" cap="none">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350"/>
              <a:buFont typeface="Arial"/>
              <a:buNone/>
            </a:pPr>
            <a:r>
              <a:rPr lang="en-US" sz="1350" b="1" i="0" u="none" strike="noStrike" cap="none">
                <a:solidFill>
                  <a:srgbClr val="006F73"/>
                </a:solidFill>
                <a:latin typeface="Verdana"/>
                <a:ea typeface="Verdana"/>
                <a:cs typeface="Verdana"/>
                <a:sym typeface="Verdana"/>
              </a:rPr>
              <a:t>-Systems and Security major</a:t>
            </a:r>
            <a:endParaRPr sz="1350" b="1" i="0" u="none" strike="noStrike" cap="none">
              <a:solidFill>
                <a:srgbClr val="006F73"/>
              </a:solidFill>
              <a:latin typeface="Verdana"/>
              <a:ea typeface="Verdana"/>
              <a:cs typeface="Verdana"/>
              <a:sym typeface="Verdana"/>
            </a:endParaRPr>
          </a:p>
          <a:p>
            <a:pPr marL="0" marR="0" lvl="0" indent="0" algn="ctr" rtl="0">
              <a:lnSpc>
                <a:spcPct val="100000"/>
              </a:lnSpc>
              <a:spcBef>
                <a:spcPts val="385"/>
              </a:spcBef>
              <a:spcAft>
                <a:spcPts val="0"/>
              </a:spcAft>
              <a:buClr>
                <a:srgbClr val="000000"/>
              </a:buClr>
              <a:buSzPts val="1350"/>
              <a:buFont typeface="Arial"/>
              <a:buNone/>
            </a:pPr>
            <a:r>
              <a:rPr lang="en-US" sz="1350" b="1" i="0" u="none" strike="noStrike" cap="none">
                <a:solidFill>
                  <a:srgbClr val="006F73"/>
                </a:solidFill>
                <a:latin typeface="Verdana"/>
                <a:ea typeface="Verdana"/>
                <a:cs typeface="Verdana"/>
                <a:sym typeface="Verdana"/>
              </a:rPr>
              <a:t>-Rising Senior</a:t>
            </a:r>
            <a:endParaRPr sz="1350" b="0" i="0" u="none" strike="noStrike" cap="none">
              <a:solidFill>
                <a:srgbClr val="000000"/>
              </a:solidFill>
              <a:latin typeface="Verdana"/>
              <a:ea typeface="Verdana"/>
              <a:cs typeface="Verdana"/>
              <a:sym typeface="Verdana"/>
            </a:endParaRPr>
          </a:p>
        </p:txBody>
      </p:sp>
      <p:sp>
        <p:nvSpPr>
          <p:cNvPr id="150" name="Google Shape;150;p12"/>
          <p:cNvSpPr txBox="1">
            <a:spLocks noGrp="1"/>
          </p:cNvSpPr>
          <p:nvPr>
            <p:ph type="title"/>
          </p:nvPr>
        </p:nvSpPr>
        <p:spPr>
          <a:xfrm>
            <a:off x="512327" y="478525"/>
            <a:ext cx="9842400" cy="12678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8150" b="1" i="0">
                <a:latin typeface="Verdana"/>
                <a:ea typeface="Verdana"/>
                <a:cs typeface="Verdana"/>
                <a:sym typeface="Verdana"/>
              </a:rPr>
              <a:t>Meet The Team</a:t>
            </a:r>
            <a:endParaRPr sz="8150">
              <a:latin typeface="Verdana"/>
              <a:ea typeface="Verdana"/>
              <a:cs typeface="Verdana"/>
              <a:sym typeface="Verdana"/>
            </a:endParaRPr>
          </a:p>
        </p:txBody>
      </p:sp>
      <p:sp>
        <p:nvSpPr>
          <p:cNvPr id="151" name="Google Shape;151;p12"/>
          <p:cNvSpPr txBox="1"/>
          <p:nvPr/>
        </p:nvSpPr>
        <p:spPr>
          <a:xfrm>
            <a:off x="10936649" y="7680375"/>
            <a:ext cx="6940800" cy="320700"/>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Verdana"/>
                <a:ea typeface="Verdana"/>
                <a:cs typeface="Verdana"/>
                <a:sym typeface="Verdana"/>
              </a:rPr>
              <a:t>ATLANTA SCIENCE FESTIVAL | SPRING 2023</a:t>
            </a:r>
            <a:endParaRPr sz="2000" b="0" i="0" u="none" strike="noStrike" cap="none">
              <a:solidFill>
                <a:srgbClr val="000000"/>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grpSp>
        <p:nvGrpSpPr>
          <p:cNvPr id="167" name="Google Shape;167;p14"/>
          <p:cNvGrpSpPr/>
          <p:nvPr/>
        </p:nvGrpSpPr>
        <p:grpSpPr>
          <a:xfrm>
            <a:off x="0" y="1"/>
            <a:ext cx="18288122" cy="10287494"/>
            <a:chOff x="0" y="1"/>
            <a:chExt cx="18288122" cy="10287494"/>
          </a:xfrm>
        </p:grpSpPr>
        <p:pic>
          <p:nvPicPr>
            <p:cNvPr id="168" name="Google Shape;168;p14"/>
            <p:cNvPicPr preferRelativeResize="0"/>
            <p:nvPr/>
          </p:nvPicPr>
          <p:blipFill rotWithShape="1">
            <a:blip r:embed="rId3">
              <a:alphaModFix/>
            </a:blip>
            <a:srcRect/>
            <a:stretch/>
          </p:blipFill>
          <p:spPr>
            <a:xfrm>
              <a:off x="0" y="1"/>
              <a:ext cx="18287999" cy="10286999"/>
            </a:xfrm>
            <a:prstGeom prst="rect">
              <a:avLst/>
            </a:prstGeom>
            <a:noFill/>
            <a:ln>
              <a:noFill/>
            </a:ln>
          </p:spPr>
        </p:pic>
        <p:sp>
          <p:nvSpPr>
            <p:cNvPr id="169" name="Google Shape;169;p14"/>
            <p:cNvSpPr/>
            <p:nvPr/>
          </p:nvSpPr>
          <p:spPr>
            <a:xfrm>
              <a:off x="0" y="14289"/>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14"/>
            <p:cNvSpPr/>
            <p:nvPr/>
          </p:nvSpPr>
          <p:spPr>
            <a:xfrm>
              <a:off x="11687932" y="8616175"/>
              <a:ext cx="6600190" cy="1671320"/>
            </a:xfrm>
            <a:custGeom>
              <a:avLst/>
              <a:gdLst/>
              <a:ahLst/>
              <a:cxnLst/>
              <a:rect l="l" t="t" r="r" b="b"/>
              <a:pathLst>
                <a:path w="6600190" h="1671320" extrusionOk="0">
                  <a:moveTo>
                    <a:pt x="6600067" y="1670824"/>
                  </a:moveTo>
                  <a:lnTo>
                    <a:pt x="0" y="1670824"/>
                  </a:lnTo>
                  <a:lnTo>
                    <a:pt x="1695663" y="715675"/>
                  </a:lnTo>
                  <a:lnTo>
                    <a:pt x="1733422" y="694934"/>
                  </a:lnTo>
                  <a:lnTo>
                    <a:pt x="1772935" y="674293"/>
                  </a:lnTo>
                  <a:lnTo>
                    <a:pt x="1814090" y="653787"/>
                  </a:lnTo>
                  <a:lnTo>
                    <a:pt x="1856773" y="633449"/>
                  </a:lnTo>
                  <a:lnTo>
                    <a:pt x="1900872" y="613314"/>
                  </a:lnTo>
                  <a:lnTo>
                    <a:pt x="1946275" y="593417"/>
                  </a:lnTo>
                  <a:lnTo>
                    <a:pt x="1992869" y="573792"/>
                  </a:lnTo>
                  <a:lnTo>
                    <a:pt x="2040542" y="554472"/>
                  </a:lnTo>
                  <a:lnTo>
                    <a:pt x="2089180" y="535494"/>
                  </a:lnTo>
                  <a:lnTo>
                    <a:pt x="2138671" y="516890"/>
                  </a:lnTo>
                  <a:lnTo>
                    <a:pt x="2188903" y="498696"/>
                  </a:lnTo>
                  <a:lnTo>
                    <a:pt x="2239762" y="480945"/>
                  </a:lnTo>
                  <a:lnTo>
                    <a:pt x="2291137" y="463672"/>
                  </a:lnTo>
                  <a:lnTo>
                    <a:pt x="2342915" y="446912"/>
                  </a:lnTo>
                  <a:lnTo>
                    <a:pt x="2394982" y="430699"/>
                  </a:lnTo>
                  <a:lnTo>
                    <a:pt x="2447227" y="415067"/>
                  </a:lnTo>
                  <a:lnTo>
                    <a:pt x="2499537" y="400051"/>
                  </a:lnTo>
                  <a:lnTo>
                    <a:pt x="2551799" y="385684"/>
                  </a:lnTo>
                  <a:lnTo>
                    <a:pt x="2603901" y="372002"/>
                  </a:lnTo>
                  <a:lnTo>
                    <a:pt x="2655730" y="359039"/>
                  </a:lnTo>
                  <a:lnTo>
                    <a:pt x="2707173" y="346829"/>
                  </a:lnTo>
                  <a:lnTo>
                    <a:pt x="2758118" y="335406"/>
                  </a:lnTo>
                  <a:lnTo>
                    <a:pt x="2808452" y="324806"/>
                  </a:lnTo>
                  <a:lnTo>
                    <a:pt x="2858062" y="315061"/>
                  </a:lnTo>
                  <a:lnTo>
                    <a:pt x="2906837" y="306207"/>
                  </a:lnTo>
                  <a:lnTo>
                    <a:pt x="2954662" y="298279"/>
                  </a:lnTo>
                  <a:lnTo>
                    <a:pt x="3001427" y="291309"/>
                  </a:lnTo>
                  <a:lnTo>
                    <a:pt x="3047017" y="285334"/>
                  </a:lnTo>
                  <a:lnTo>
                    <a:pt x="3091321" y="280386"/>
                  </a:lnTo>
                  <a:lnTo>
                    <a:pt x="3134226" y="276502"/>
                  </a:lnTo>
                  <a:lnTo>
                    <a:pt x="6600067" y="0"/>
                  </a:lnTo>
                  <a:lnTo>
                    <a:pt x="6600067" y="1670824"/>
                  </a:lnTo>
                  <a:close/>
                </a:path>
              </a:pathLst>
            </a:custGeom>
            <a:solidFill>
              <a:srgbClr val="006F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71" name="Google Shape;171;p14"/>
          <p:cNvSpPr txBox="1"/>
          <p:nvPr/>
        </p:nvSpPr>
        <p:spPr>
          <a:xfrm>
            <a:off x="935228" y="2061025"/>
            <a:ext cx="13478700" cy="520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300"/>
              <a:buFont typeface="Arial"/>
              <a:buNone/>
            </a:pPr>
            <a:r>
              <a:rPr lang="en-US" sz="3300" b="1" i="0" u="none" strike="noStrike" cap="none">
                <a:solidFill>
                  <a:srgbClr val="006F73"/>
                </a:solidFill>
                <a:latin typeface="Tahoma"/>
                <a:ea typeface="Tahoma"/>
                <a:cs typeface="Tahoma"/>
                <a:sym typeface="Tahoma"/>
              </a:rPr>
              <a:t>Type in: https://github.com/ChloeVed/FruitRain-Folder</a:t>
            </a:r>
            <a:endParaRPr sz="3300" b="0" i="0" u="none" strike="noStrike" cap="none">
              <a:solidFill>
                <a:srgbClr val="000000"/>
              </a:solidFill>
              <a:latin typeface="Tahoma"/>
              <a:ea typeface="Tahoma"/>
              <a:cs typeface="Tahoma"/>
              <a:sym typeface="Tahoma"/>
            </a:endParaRPr>
          </a:p>
        </p:txBody>
      </p:sp>
      <p:sp>
        <p:nvSpPr>
          <p:cNvPr id="172" name="Google Shape;172;p14"/>
          <p:cNvSpPr txBox="1">
            <a:spLocks noGrp="1"/>
          </p:cNvSpPr>
          <p:nvPr>
            <p:ph type="title"/>
          </p:nvPr>
        </p:nvSpPr>
        <p:spPr>
          <a:xfrm>
            <a:off x="935225" y="388175"/>
            <a:ext cx="16322400" cy="1374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8850" b="1" i="0">
                <a:latin typeface="Tahoma"/>
                <a:ea typeface="Tahoma"/>
                <a:cs typeface="Tahoma"/>
                <a:sym typeface="Tahoma"/>
              </a:rPr>
              <a:t>How To Access The Game</a:t>
            </a:r>
            <a:endParaRPr sz="8850">
              <a:latin typeface="Tahoma"/>
              <a:ea typeface="Tahoma"/>
              <a:cs typeface="Tahoma"/>
              <a:sym typeface="Tahoma"/>
            </a:endParaRPr>
          </a:p>
        </p:txBody>
      </p:sp>
      <p:grpSp>
        <p:nvGrpSpPr>
          <p:cNvPr id="173" name="Google Shape;173;p14"/>
          <p:cNvGrpSpPr/>
          <p:nvPr/>
        </p:nvGrpSpPr>
        <p:grpSpPr>
          <a:xfrm>
            <a:off x="12619892" y="3485237"/>
            <a:ext cx="4114800" cy="4114800"/>
            <a:chOff x="12619892" y="3485237"/>
            <a:chExt cx="4114800" cy="4114800"/>
          </a:xfrm>
        </p:grpSpPr>
        <p:sp>
          <p:nvSpPr>
            <p:cNvPr id="174" name="Google Shape;174;p14"/>
            <p:cNvSpPr/>
            <p:nvPr/>
          </p:nvSpPr>
          <p:spPr>
            <a:xfrm>
              <a:off x="12619892" y="3485237"/>
              <a:ext cx="4114800" cy="4114800"/>
            </a:xfrm>
            <a:custGeom>
              <a:avLst/>
              <a:gdLst/>
              <a:ahLst/>
              <a:cxnLst/>
              <a:rect l="l" t="t" r="r" b="b"/>
              <a:pathLst>
                <a:path w="4114800" h="4114800" extrusionOk="0">
                  <a:moveTo>
                    <a:pt x="4114799" y="4114799"/>
                  </a:moveTo>
                  <a:lnTo>
                    <a:pt x="0" y="4114799"/>
                  </a:lnTo>
                  <a:lnTo>
                    <a:pt x="0" y="0"/>
                  </a:lnTo>
                  <a:lnTo>
                    <a:pt x="4114799" y="0"/>
                  </a:lnTo>
                  <a:lnTo>
                    <a:pt x="4114799" y="411479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 name="Google Shape;175;p14"/>
            <p:cNvSpPr/>
            <p:nvPr/>
          </p:nvSpPr>
          <p:spPr>
            <a:xfrm>
              <a:off x="12820614" y="3736140"/>
              <a:ext cx="702945" cy="0"/>
            </a:xfrm>
            <a:custGeom>
              <a:avLst/>
              <a:gdLst/>
              <a:ahLst/>
              <a:cxnLst/>
              <a:rect l="l" t="t" r="r" b="b"/>
              <a:pathLst>
                <a:path w="702944" h="120000" extrusionOk="0">
                  <a:moveTo>
                    <a:pt x="0" y="0"/>
                  </a:moveTo>
                  <a:lnTo>
                    <a:pt x="702526"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 name="Google Shape;176;p14"/>
            <p:cNvSpPr/>
            <p:nvPr/>
          </p:nvSpPr>
          <p:spPr>
            <a:xfrm>
              <a:off x="13623494" y="3685971"/>
              <a:ext cx="2007235" cy="100965"/>
            </a:xfrm>
            <a:custGeom>
              <a:avLst/>
              <a:gdLst/>
              <a:ahLst/>
              <a:cxnLst/>
              <a:rect l="l" t="t" r="r" b="b"/>
              <a:pathLst>
                <a:path w="2007234" h="100964" extrusionOk="0">
                  <a:moveTo>
                    <a:pt x="100368" y="0"/>
                  </a:moveTo>
                  <a:lnTo>
                    <a:pt x="0" y="0"/>
                  </a:lnTo>
                  <a:lnTo>
                    <a:pt x="0" y="100355"/>
                  </a:lnTo>
                  <a:lnTo>
                    <a:pt x="100368" y="100355"/>
                  </a:lnTo>
                  <a:lnTo>
                    <a:pt x="100368" y="0"/>
                  </a:lnTo>
                  <a:close/>
                </a:path>
                <a:path w="2007234" h="100964" extrusionOk="0">
                  <a:moveTo>
                    <a:pt x="301091" y="0"/>
                  </a:moveTo>
                  <a:lnTo>
                    <a:pt x="200723" y="0"/>
                  </a:lnTo>
                  <a:lnTo>
                    <a:pt x="200723" y="100355"/>
                  </a:lnTo>
                  <a:lnTo>
                    <a:pt x="301091" y="100355"/>
                  </a:lnTo>
                  <a:lnTo>
                    <a:pt x="301091" y="0"/>
                  </a:lnTo>
                  <a:close/>
                </a:path>
                <a:path w="2007234" h="100964" extrusionOk="0">
                  <a:moveTo>
                    <a:pt x="903249" y="0"/>
                  </a:moveTo>
                  <a:lnTo>
                    <a:pt x="702525" y="0"/>
                  </a:lnTo>
                  <a:lnTo>
                    <a:pt x="702525" y="100355"/>
                  </a:lnTo>
                  <a:lnTo>
                    <a:pt x="903249" y="100355"/>
                  </a:lnTo>
                  <a:lnTo>
                    <a:pt x="903249" y="0"/>
                  </a:lnTo>
                  <a:close/>
                </a:path>
                <a:path w="2007234" h="100964" extrusionOk="0">
                  <a:moveTo>
                    <a:pt x="1304696" y="0"/>
                  </a:moveTo>
                  <a:lnTo>
                    <a:pt x="1103972" y="0"/>
                  </a:lnTo>
                  <a:lnTo>
                    <a:pt x="1103972" y="100355"/>
                  </a:lnTo>
                  <a:lnTo>
                    <a:pt x="1304696" y="100355"/>
                  </a:lnTo>
                  <a:lnTo>
                    <a:pt x="1304696" y="0"/>
                  </a:lnTo>
                  <a:close/>
                </a:path>
                <a:path w="2007234" h="100964" extrusionOk="0">
                  <a:moveTo>
                    <a:pt x="1605775" y="0"/>
                  </a:moveTo>
                  <a:lnTo>
                    <a:pt x="1405051" y="0"/>
                  </a:lnTo>
                  <a:lnTo>
                    <a:pt x="1405051" y="100355"/>
                  </a:lnTo>
                  <a:lnTo>
                    <a:pt x="1605775" y="100355"/>
                  </a:lnTo>
                  <a:lnTo>
                    <a:pt x="1605775" y="0"/>
                  </a:lnTo>
                  <a:close/>
                </a:path>
                <a:path w="2007234" h="100964" extrusionOk="0">
                  <a:moveTo>
                    <a:pt x="2007222" y="0"/>
                  </a:moveTo>
                  <a:lnTo>
                    <a:pt x="1906866" y="0"/>
                  </a:lnTo>
                  <a:lnTo>
                    <a:pt x="1906866" y="100355"/>
                  </a:lnTo>
                  <a:lnTo>
                    <a:pt x="2007222" y="100355"/>
                  </a:lnTo>
                  <a:lnTo>
                    <a:pt x="200722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14"/>
            <p:cNvSpPr/>
            <p:nvPr/>
          </p:nvSpPr>
          <p:spPr>
            <a:xfrm>
              <a:off x="15831443" y="3736140"/>
              <a:ext cx="702945" cy="0"/>
            </a:xfrm>
            <a:custGeom>
              <a:avLst/>
              <a:gdLst/>
              <a:ahLst/>
              <a:cxnLst/>
              <a:rect l="l" t="t" r="r" b="b"/>
              <a:pathLst>
                <a:path w="702944" h="120000" extrusionOk="0">
                  <a:moveTo>
                    <a:pt x="0" y="0"/>
                  </a:moveTo>
                  <a:lnTo>
                    <a:pt x="702526"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p14"/>
            <p:cNvSpPr/>
            <p:nvPr/>
          </p:nvSpPr>
          <p:spPr>
            <a:xfrm>
              <a:off x="12820612" y="3786326"/>
              <a:ext cx="702945" cy="100965"/>
            </a:xfrm>
            <a:custGeom>
              <a:avLst/>
              <a:gdLst/>
              <a:ahLst/>
              <a:cxnLst/>
              <a:rect l="l" t="t" r="r" b="b"/>
              <a:pathLst>
                <a:path w="702944" h="100964" extrusionOk="0">
                  <a:moveTo>
                    <a:pt x="100355" y="0"/>
                  </a:moveTo>
                  <a:lnTo>
                    <a:pt x="0" y="0"/>
                  </a:lnTo>
                  <a:lnTo>
                    <a:pt x="0" y="100355"/>
                  </a:lnTo>
                  <a:lnTo>
                    <a:pt x="100355" y="100355"/>
                  </a:lnTo>
                  <a:lnTo>
                    <a:pt x="100355" y="0"/>
                  </a:lnTo>
                  <a:close/>
                </a:path>
                <a:path w="702944" h="100964" extrusionOk="0">
                  <a:moveTo>
                    <a:pt x="702525" y="0"/>
                  </a:moveTo>
                  <a:lnTo>
                    <a:pt x="602157" y="0"/>
                  </a:lnTo>
                  <a:lnTo>
                    <a:pt x="602157" y="100355"/>
                  </a:lnTo>
                  <a:lnTo>
                    <a:pt x="702525" y="100355"/>
                  </a:lnTo>
                  <a:lnTo>
                    <a:pt x="70252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9" name="Google Shape;179;p14"/>
            <p:cNvSpPr/>
            <p:nvPr/>
          </p:nvSpPr>
          <p:spPr>
            <a:xfrm>
              <a:off x="13623502" y="3836501"/>
              <a:ext cx="602615" cy="0"/>
            </a:xfrm>
            <a:custGeom>
              <a:avLst/>
              <a:gdLst/>
              <a:ahLst/>
              <a:cxnLst/>
              <a:rect l="l" t="t" r="r" b="b"/>
              <a:pathLst>
                <a:path w="602615" h="120000" extrusionOk="0">
                  <a:moveTo>
                    <a:pt x="0" y="0"/>
                  </a:moveTo>
                  <a:lnTo>
                    <a:pt x="602165"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 name="Google Shape;180;p14"/>
            <p:cNvSpPr/>
            <p:nvPr/>
          </p:nvSpPr>
          <p:spPr>
            <a:xfrm>
              <a:off x="12820612" y="3786326"/>
              <a:ext cx="3713479" cy="201295"/>
            </a:xfrm>
            <a:custGeom>
              <a:avLst/>
              <a:gdLst/>
              <a:ahLst/>
              <a:cxnLst/>
              <a:rect l="l" t="t" r="r" b="b"/>
              <a:pathLst>
                <a:path w="3713480" h="201295" extrusionOk="0">
                  <a:moveTo>
                    <a:pt x="100355" y="100355"/>
                  </a:moveTo>
                  <a:lnTo>
                    <a:pt x="0" y="100355"/>
                  </a:lnTo>
                  <a:lnTo>
                    <a:pt x="0" y="200723"/>
                  </a:lnTo>
                  <a:lnTo>
                    <a:pt x="100355" y="200723"/>
                  </a:lnTo>
                  <a:lnTo>
                    <a:pt x="100355" y="100355"/>
                  </a:lnTo>
                  <a:close/>
                </a:path>
                <a:path w="3713480" h="201295" extrusionOk="0">
                  <a:moveTo>
                    <a:pt x="501802" y="100355"/>
                  </a:moveTo>
                  <a:lnTo>
                    <a:pt x="200723" y="100355"/>
                  </a:lnTo>
                  <a:lnTo>
                    <a:pt x="200723" y="200723"/>
                  </a:lnTo>
                  <a:lnTo>
                    <a:pt x="501802" y="200723"/>
                  </a:lnTo>
                  <a:lnTo>
                    <a:pt x="501802" y="100355"/>
                  </a:lnTo>
                  <a:close/>
                </a:path>
                <a:path w="3713480" h="201295" extrusionOk="0">
                  <a:moveTo>
                    <a:pt x="702525" y="100355"/>
                  </a:moveTo>
                  <a:lnTo>
                    <a:pt x="602157" y="100355"/>
                  </a:lnTo>
                  <a:lnTo>
                    <a:pt x="602157" y="200723"/>
                  </a:lnTo>
                  <a:lnTo>
                    <a:pt x="702525" y="200723"/>
                  </a:lnTo>
                  <a:lnTo>
                    <a:pt x="702525" y="100355"/>
                  </a:lnTo>
                  <a:close/>
                </a:path>
                <a:path w="3713480" h="201295" extrusionOk="0">
                  <a:moveTo>
                    <a:pt x="1706130" y="0"/>
                  </a:moveTo>
                  <a:lnTo>
                    <a:pt x="1605775" y="0"/>
                  </a:lnTo>
                  <a:lnTo>
                    <a:pt x="1605775" y="100355"/>
                  </a:lnTo>
                  <a:lnTo>
                    <a:pt x="1706130" y="100355"/>
                  </a:lnTo>
                  <a:lnTo>
                    <a:pt x="1706130" y="0"/>
                  </a:lnTo>
                  <a:close/>
                </a:path>
                <a:path w="3713480" h="201295" extrusionOk="0">
                  <a:moveTo>
                    <a:pt x="2007209" y="0"/>
                  </a:moveTo>
                  <a:lnTo>
                    <a:pt x="1906854" y="0"/>
                  </a:lnTo>
                  <a:lnTo>
                    <a:pt x="1906854" y="100355"/>
                  </a:lnTo>
                  <a:lnTo>
                    <a:pt x="2007209" y="100355"/>
                  </a:lnTo>
                  <a:lnTo>
                    <a:pt x="2007209" y="0"/>
                  </a:lnTo>
                  <a:close/>
                </a:path>
                <a:path w="3713480" h="201295" extrusionOk="0">
                  <a:moveTo>
                    <a:pt x="2308301" y="0"/>
                  </a:moveTo>
                  <a:lnTo>
                    <a:pt x="2107577" y="0"/>
                  </a:lnTo>
                  <a:lnTo>
                    <a:pt x="2107577" y="100355"/>
                  </a:lnTo>
                  <a:lnTo>
                    <a:pt x="2308301" y="100355"/>
                  </a:lnTo>
                  <a:lnTo>
                    <a:pt x="2308301" y="0"/>
                  </a:lnTo>
                  <a:close/>
                </a:path>
                <a:path w="3713480" h="201295" extrusionOk="0">
                  <a:moveTo>
                    <a:pt x="2910459" y="0"/>
                  </a:moveTo>
                  <a:lnTo>
                    <a:pt x="2810103" y="0"/>
                  </a:lnTo>
                  <a:lnTo>
                    <a:pt x="2810103" y="100355"/>
                  </a:lnTo>
                  <a:lnTo>
                    <a:pt x="2910459" y="100355"/>
                  </a:lnTo>
                  <a:lnTo>
                    <a:pt x="2910459" y="0"/>
                  </a:lnTo>
                  <a:close/>
                </a:path>
                <a:path w="3713480" h="201295" extrusionOk="0">
                  <a:moveTo>
                    <a:pt x="3111182" y="0"/>
                  </a:moveTo>
                  <a:lnTo>
                    <a:pt x="3010827" y="0"/>
                  </a:lnTo>
                  <a:lnTo>
                    <a:pt x="3010827" y="100355"/>
                  </a:lnTo>
                  <a:lnTo>
                    <a:pt x="3111182" y="100355"/>
                  </a:lnTo>
                  <a:lnTo>
                    <a:pt x="3111182" y="0"/>
                  </a:lnTo>
                  <a:close/>
                </a:path>
                <a:path w="3713480" h="201295" extrusionOk="0">
                  <a:moveTo>
                    <a:pt x="3713353" y="0"/>
                  </a:moveTo>
                  <a:lnTo>
                    <a:pt x="3612985" y="0"/>
                  </a:lnTo>
                  <a:lnTo>
                    <a:pt x="3612985" y="100355"/>
                  </a:lnTo>
                  <a:lnTo>
                    <a:pt x="3713353" y="100355"/>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1" name="Google Shape;181;p14"/>
            <p:cNvSpPr/>
            <p:nvPr/>
          </p:nvSpPr>
          <p:spPr>
            <a:xfrm>
              <a:off x="13623502" y="3936862"/>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2" name="Google Shape;182;p14"/>
            <p:cNvSpPr/>
            <p:nvPr/>
          </p:nvSpPr>
          <p:spPr>
            <a:xfrm>
              <a:off x="14024941" y="3886682"/>
              <a:ext cx="1003935" cy="100965"/>
            </a:xfrm>
            <a:custGeom>
              <a:avLst/>
              <a:gdLst/>
              <a:ahLst/>
              <a:cxnLst/>
              <a:rect l="l" t="t" r="r" b="b"/>
              <a:pathLst>
                <a:path w="1003934" h="100964" extrusionOk="0">
                  <a:moveTo>
                    <a:pt x="200723" y="0"/>
                  </a:moveTo>
                  <a:lnTo>
                    <a:pt x="0" y="0"/>
                  </a:lnTo>
                  <a:lnTo>
                    <a:pt x="0" y="100368"/>
                  </a:lnTo>
                  <a:lnTo>
                    <a:pt x="200723" y="100368"/>
                  </a:lnTo>
                  <a:lnTo>
                    <a:pt x="200723" y="0"/>
                  </a:lnTo>
                  <a:close/>
                </a:path>
                <a:path w="1003934" h="100964" extrusionOk="0">
                  <a:moveTo>
                    <a:pt x="501802" y="0"/>
                  </a:moveTo>
                  <a:lnTo>
                    <a:pt x="401447" y="0"/>
                  </a:lnTo>
                  <a:lnTo>
                    <a:pt x="401447" y="100368"/>
                  </a:lnTo>
                  <a:lnTo>
                    <a:pt x="501802" y="100368"/>
                  </a:lnTo>
                  <a:lnTo>
                    <a:pt x="501802" y="0"/>
                  </a:lnTo>
                  <a:close/>
                </a:path>
                <a:path w="1003934" h="100964" extrusionOk="0">
                  <a:moveTo>
                    <a:pt x="802881" y="0"/>
                  </a:moveTo>
                  <a:lnTo>
                    <a:pt x="602170" y="0"/>
                  </a:lnTo>
                  <a:lnTo>
                    <a:pt x="602170" y="100368"/>
                  </a:lnTo>
                  <a:lnTo>
                    <a:pt x="802881" y="100368"/>
                  </a:lnTo>
                  <a:lnTo>
                    <a:pt x="802881" y="0"/>
                  </a:lnTo>
                  <a:close/>
                </a:path>
                <a:path w="1003934" h="100964" extrusionOk="0">
                  <a:moveTo>
                    <a:pt x="1003604" y="0"/>
                  </a:moveTo>
                  <a:lnTo>
                    <a:pt x="903249" y="0"/>
                  </a:lnTo>
                  <a:lnTo>
                    <a:pt x="903249" y="100368"/>
                  </a:lnTo>
                  <a:lnTo>
                    <a:pt x="1003604" y="100368"/>
                  </a:lnTo>
                  <a:lnTo>
                    <a:pt x="100360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3" name="Google Shape;183;p14"/>
            <p:cNvSpPr/>
            <p:nvPr/>
          </p:nvSpPr>
          <p:spPr>
            <a:xfrm>
              <a:off x="15229277" y="3936862"/>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14"/>
            <p:cNvSpPr/>
            <p:nvPr/>
          </p:nvSpPr>
          <p:spPr>
            <a:xfrm>
              <a:off x="12820612" y="3886682"/>
              <a:ext cx="3713479" cy="201295"/>
            </a:xfrm>
            <a:custGeom>
              <a:avLst/>
              <a:gdLst/>
              <a:ahLst/>
              <a:cxnLst/>
              <a:rect l="l" t="t" r="r" b="b"/>
              <a:pathLst>
                <a:path w="3713480" h="201295" extrusionOk="0">
                  <a:moveTo>
                    <a:pt x="100355" y="100368"/>
                  </a:moveTo>
                  <a:lnTo>
                    <a:pt x="0" y="100368"/>
                  </a:lnTo>
                  <a:lnTo>
                    <a:pt x="0" y="200723"/>
                  </a:lnTo>
                  <a:lnTo>
                    <a:pt x="100355" y="200723"/>
                  </a:lnTo>
                  <a:lnTo>
                    <a:pt x="100355" y="100368"/>
                  </a:lnTo>
                  <a:close/>
                </a:path>
                <a:path w="3713480" h="201295" extrusionOk="0">
                  <a:moveTo>
                    <a:pt x="501802" y="100368"/>
                  </a:moveTo>
                  <a:lnTo>
                    <a:pt x="200723" y="100368"/>
                  </a:lnTo>
                  <a:lnTo>
                    <a:pt x="200723" y="200723"/>
                  </a:lnTo>
                  <a:lnTo>
                    <a:pt x="501802" y="200723"/>
                  </a:lnTo>
                  <a:lnTo>
                    <a:pt x="501802" y="100368"/>
                  </a:lnTo>
                  <a:close/>
                </a:path>
                <a:path w="3713480" h="201295" extrusionOk="0">
                  <a:moveTo>
                    <a:pt x="702525" y="100368"/>
                  </a:moveTo>
                  <a:lnTo>
                    <a:pt x="602157" y="100368"/>
                  </a:lnTo>
                  <a:lnTo>
                    <a:pt x="602157" y="200723"/>
                  </a:lnTo>
                  <a:lnTo>
                    <a:pt x="702525" y="200723"/>
                  </a:lnTo>
                  <a:lnTo>
                    <a:pt x="702525" y="100368"/>
                  </a:lnTo>
                  <a:close/>
                </a:path>
                <a:path w="3713480" h="201295" extrusionOk="0">
                  <a:moveTo>
                    <a:pt x="1204328" y="100368"/>
                  </a:moveTo>
                  <a:lnTo>
                    <a:pt x="1103972" y="100368"/>
                  </a:lnTo>
                  <a:lnTo>
                    <a:pt x="1103972" y="200723"/>
                  </a:lnTo>
                  <a:lnTo>
                    <a:pt x="1204328" y="200723"/>
                  </a:lnTo>
                  <a:lnTo>
                    <a:pt x="1204328" y="100368"/>
                  </a:lnTo>
                  <a:close/>
                </a:path>
                <a:path w="3713480" h="201295" extrusionOk="0">
                  <a:moveTo>
                    <a:pt x="1605775" y="100368"/>
                  </a:moveTo>
                  <a:lnTo>
                    <a:pt x="1405051" y="100368"/>
                  </a:lnTo>
                  <a:lnTo>
                    <a:pt x="1405051" y="200723"/>
                  </a:lnTo>
                  <a:lnTo>
                    <a:pt x="1605775" y="200723"/>
                  </a:lnTo>
                  <a:lnTo>
                    <a:pt x="1605775" y="100368"/>
                  </a:lnTo>
                  <a:close/>
                </a:path>
                <a:path w="3713480" h="201295" extrusionOk="0">
                  <a:moveTo>
                    <a:pt x="1806498" y="100368"/>
                  </a:moveTo>
                  <a:lnTo>
                    <a:pt x="1706130" y="100368"/>
                  </a:lnTo>
                  <a:lnTo>
                    <a:pt x="1706130" y="200723"/>
                  </a:lnTo>
                  <a:lnTo>
                    <a:pt x="1806498" y="200723"/>
                  </a:lnTo>
                  <a:lnTo>
                    <a:pt x="1806498" y="100368"/>
                  </a:lnTo>
                  <a:close/>
                </a:path>
                <a:path w="3713480" h="201295" extrusionOk="0">
                  <a:moveTo>
                    <a:pt x="2207933" y="100368"/>
                  </a:moveTo>
                  <a:lnTo>
                    <a:pt x="2007209" y="100368"/>
                  </a:lnTo>
                  <a:lnTo>
                    <a:pt x="2007209" y="200723"/>
                  </a:lnTo>
                  <a:lnTo>
                    <a:pt x="2207933" y="200723"/>
                  </a:lnTo>
                  <a:lnTo>
                    <a:pt x="2207933" y="100368"/>
                  </a:lnTo>
                  <a:close/>
                </a:path>
                <a:path w="3713480" h="201295" extrusionOk="0">
                  <a:moveTo>
                    <a:pt x="3111182" y="0"/>
                  </a:moveTo>
                  <a:lnTo>
                    <a:pt x="3010827" y="0"/>
                  </a:lnTo>
                  <a:lnTo>
                    <a:pt x="3010827" y="100368"/>
                  </a:lnTo>
                  <a:lnTo>
                    <a:pt x="3111182" y="100368"/>
                  </a:lnTo>
                  <a:lnTo>
                    <a:pt x="3111182" y="0"/>
                  </a:lnTo>
                  <a:close/>
                </a:path>
                <a:path w="3713480" h="201295" extrusionOk="0">
                  <a:moveTo>
                    <a:pt x="3512629" y="0"/>
                  </a:moveTo>
                  <a:lnTo>
                    <a:pt x="3211550" y="0"/>
                  </a:lnTo>
                  <a:lnTo>
                    <a:pt x="3211550" y="100368"/>
                  </a:lnTo>
                  <a:lnTo>
                    <a:pt x="3512629" y="100368"/>
                  </a:lnTo>
                  <a:lnTo>
                    <a:pt x="3512629" y="0"/>
                  </a:lnTo>
                  <a:close/>
                </a:path>
                <a:path w="3713480" h="201295" extrusionOk="0">
                  <a:moveTo>
                    <a:pt x="3713353" y="0"/>
                  </a:moveTo>
                  <a:lnTo>
                    <a:pt x="3612985" y="0"/>
                  </a:lnTo>
                  <a:lnTo>
                    <a:pt x="3612985" y="100368"/>
                  </a:lnTo>
                  <a:lnTo>
                    <a:pt x="3713353" y="100368"/>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14"/>
            <p:cNvSpPr/>
            <p:nvPr/>
          </p:nvSpPr>
          <p:spPr>
            <a:xfrm>
              <a:off x="15128916" y="4037223"/>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14"/>
            <p:cNvSpPr/>
            <p:nvPr/>
          </p:nvSpPr>
          <p:spPr>
            <a:xfrm>
              <a:off x="12820612" y="3987050"/>
              <a:ext cx="3713479" cy="201295"/>
            </a:xfrm>
            <a:custGeom>
              <a:avLst/>
              <a:gdLst/>
              <a:ahLst/>
              <a:cxnLst/>
              <a:rect l="l" t="t" r="r" b="b"/>
              <a:pathLst>
                <a:path w="3713480" h="201295" extrusionOk="0">
                  <a:moveTo>
                    <a:pt x="100355" y="100355"/>
                  </a:moveTo>
                  <a:lnTo>
                    <a:pt x="0" y="100355"/>
                  </a:lnTo>
                  <a:lnTo>
                    <a:pt x="0" y="200723"/>
                  </a:lnTo>
                  <a:lnTo>
                    <a:pt x="100355" y="200723"/>
                  </a:lnTo>
                  <a:lnTo>
                    <a:pt x="100355" y="100355"/>
                  </a:lnTo>
                  <a:close/>
                </a:path>
                <a:path w="3713480" h="201295" extrusionOk="0">
                  <a:moveTo>
                    <a:pt x="501802" y="100355"/>
                  </a:moveTo>
                  <a:lnTo>
                    <a:pt x="200723" y="100355"/>
                  </a:lnTo>
                  <a:lnTo>
                    <a:pt x="200723" y="200723"/>
                  </a:lnTo>
                  <a:lnTo>
                    <a:pt x="501802" y="200723"/>
                  </a:lnTo>
                  <a:lnTo>
                    <a:pt x="501802" y="100355"/>
                  </a:lnTo>
                  <a:close/>
                </a:path>
                <a:path w="3713480" h="201295" extrusionOk="0">
                  <a:moveTo>
                    <a:pt x="702525" y="100355"/>
                  </a:moveTo>
                  <a:lnTo>
                    <a:pt x="602157" y="100355"/>
                  </a:lnTo>
                  <a:lnTo>
                    <a:pt x="602157" y="200723"/>
                  </a:lnTo>
                  <a:lnTo>
                    <a:pt x="702525" y="200723"/>
                  </a:lnTo>
                  <a:lnTo>
                    <a:pt x="702525" y="100355"/>
                  </a:lnTo>
                  <a:close/>
                </a:path>
                <a:path w="3713480" h="201295" extrusionOk="0">
                  <a:moveTo>
                    <a:pt x="903249" y="100355"/>
                  </a:moveTo>
                  <a:lnTo>
                    <a:pt x="802881" y="100355"/>
                  </a:lnTo>
                  <a:lnTo>
                    <a:pt x="802881" y="200723"/>
                  </a:lnTo>
                  <a:lnTo>
                    <a:pt x="903249" y="200723"/>
                  </a:lnTo>
                  <a:lnTo>
                    <a:pt x="903249" y="100355"/>
                  </a:lnTo>
                  <a:close/>
                </a:path>
                <a:path w="3713480" h="201295" extrusionOk="0">
                  <a:moveTo>
                    <a:pt x="1204328" y="100355"/>
                  </a:moveTo>
                  <a:lnTo>
                    <a:pt x="1103972" y="100355"/>
                  </a:lnTo>
                  <a:lnTo>
                    <a:pt x="1103972" y="200723"/>
                  </a:lnTo>
                  <a:lnTo>
                    <a:pt x="1204328" y="200723"/>
                  </a:lnTo>
                  <a:lnTo>
                    <a:pt x="1204328" y="100355"/>
                  </a:lnTo>
                  <a:close/>
                </a:path>
                <a:path w="3713480" h="201295" extrusionOk="0">
                  <a:moveTo>
                    <a:pt x="1505407" y="100355"/>
                  </a:moveTo>
                  <a:lnTo>
                    <a:pt x="1304683" y="100355"/>
                  </a:lnTo>
                  <a:lnTo>
                    <a:pt x="1304683" y="200723"/>
                  </a:lnTo>
                  <a:lnTo>
                    <a:pt x="1505407" y="200723"/>
                  </a:lnTo>
                  <a:lnTo>
                    <a:pt x="1505407" y="100355"/>
                  </a:lnTo>
                  <a:close/>
                </a:path>
                <a:path w="3713480" h="201295" extrusionOk="0">
                  <a:moveTo>
                    <a:pt x="2007209" y="100355"/>
                  </a:moveTo>
                  <a:lnTo>
                    <a:pt x="1806498" y="100355"/>
                  </a:lnTo>
                  <a:lnTo>
                    <a:pt x="1806498" y="200723"/>
                  </a:lnTo>
                  <a:lnTo>
                    <a:pt x="2007209" y="200723"/>
                  </a:lnTo>
                  <a:lnTo>
                    <a:pt x="2007209" y="100355"/>
                  </a:lnTo>
                  <a:close/>
                </a:path>
                <a:path w="3713480" h="201295" extrusionOk="0">
                  <a:moveTo>
                    <a:pt x="2207933" y="100355"/>
                  </a:moveTo>
                  <a:lnTo>
                    <a:pt x="2107577" y="100355"/>
                  </a:lnTo>
                  <a:lnTo>
                    <a:pt x="2107577" y="200723"/>
                  </a:lnTo>
                  <a:lnTo>
                    <a:pt x="2207933" y="200723"/>
                  </a:lnTo>
                  <a:lnTo>
                    <a:pt x="2207933" y="100355"/>
                  </a:lnTo>
                  <a:close/>
                </a:path>
                <a:path w="3713480" h="201295" extrusionOk="0">
                  <a:moveTo>
                    <a:pt x="2910459" y="0"/>
                  </a:moveTo>
                  <a:lnTo>
                    <a:pt x="2810103" y="0"/>
                  </a:lnTo>
                  <a:lnTo>
                    <a:pt x="2810103" y="100355"/>
                  </a:lnTo>
                  <a:lnTo>
                    <a:pt x="2910459" y="100355"/>
                  </a:lnTo>
                  <a:lnTo>
                    <a:pt x="2910459" y="0"/>
                  </a:lnTo>
                  <a:close/>
                </a:path>
                <a:path w="3713480" h="201295" extrusionOk="0">
                  <a:moveTo>
                    <a:pt x="3111182" y="0"/>
                  </a:moveTo>
                  <a:lnTo>
                    <a:pt x="3010827" y="0"/>
                  </a:lnTo>
                  <a:lnTo>
                    <a:pt x="3010827" y="100355"/>
                  </a:lnTo>
                  <a:lnTo>
                    <a:pt x="3111182" y="100355"/>
                  </a:lnTo>
                  <a:lnTo>
                    <a:pt x="3111182" y="0"/>
                  </a:lnTo>
                  <a:close/>
                </a:path>
                <a:path w="3713480" h="201295" extrusionOk="0">
                  <a:moveTo>
                    <a:pt x="3512629" y="0"/>
                  </a:moveTo>
                  <a:lnTo>
                    <a:pt x="3211550" y="0"/>
                  </a:lnTo>
                  <a:lnTo>
                    <a:pt x="3211550" y="100355"/>
                  </a:lnTo>
                  <a:lnTo>
                    <a:pt x="3512629" y="100355"/>
                  </a:lnTo>
                  <a:lnTo>
                    <a:pt x="3512629" y="0"/>
                  </a:lnTo>
                  <a:close/>
                </a:path>
                <a:path w="3713480" h="201295" extrusionOk="0">
                  <a:moveTo>
                    <a:pt x="3713353" y="0"/>
                  </a:moveTo>
                  <a:lnTo>
                    <a:pt x="3612985" y="0"/>
                  </a:lnTo>
                  <a:lnTo>
                    <a:pt x="3612985" y="100355"/>
                  </a:lnTo>
                  <a:lnTo>
                    <a:pt x="3713353" y="100355"/>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7" name="Google Shape;187;p14"/>
            <p:cNvSpPr/>
            <p:nvPr/>
          </p:nvSpPr>
          <p:spPr>
            <a:xfrm>
              <a:off x="15229277" y="4137583"/>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8" name="Google Shape;188;p14"/>
            <p:cNvSpPr/>
            <p:nvPr/>
          </p:nvSpPr>
          <p:spPr>
            <a:xfrm>
              <a:off x="12820612" y="4087405"/>
              <a:ext cx="3713479" cy="201295"/>
            </a:xfrm>
            <a:custGeom>
              <a:avLst/>
              <a:gdLst/>
              <a:ahLst/>
              <a:cxnLst/>
              <a:rect l="l" t="t" r="r" b="b"/>
              <a:pathLst>
                <a:path w="3713480" h="201295" extrusionOk="0">
                  <a:moveTo>
                    <a:pt x="100355" y="100368"/>
                  </a:moveTo>
                  <a:lnTo>
                    <a:pt x="0" y="100368"/>
                  </a:lnTo>
                  <a:lnTo>
                    <a:pt x="0" y="200723"/>
                  </a:lnTo>
                  <a:lnTo>
                    <a:pt x="100355" y="200723"/>
                  </a:lnTo>
                  <a:lnTo>
                    <a:pt x="100355" y="100368"/>
                  </a:lnTo>
                  <a:close/>
                </a:path>
                <a:path w="3713480" h="201295" extrusionOk="0">
                  <a:moveTo>
                    <a:pt x="702525" y="100368"/>
                  </a:moveTo>
                  <a:lnTo>
                    <a:pt x="602157" y="100368"/>
                  </a:lnTo>
                  <a:lnTo>
                    <a:pt x="602157" y="200723"/>
                  </a:lnTo>
                  <a:lnTo>
                    <a:pt x="702525" y="200723"/>
                  </a:lnTo>
                  <a:lnTo>
                    <a:pt x="702525" y="100368"/>
                  </a:lnTo>
                  <a:close/>
                </a:path>
                <a:path w="3713480" h="201295" extrusionOk="0">
                  <a:moveTo>
                    <a:pt x="1003604" y="100368"/>
                  </a:moveTo>
                  <a:lnTo>
                    <a:pt x="903249" y="100368"/>
                  </a:lnTo>
                  <a:lnTo>
                    <a:pt x="903249" y="200723"/>
                  </a:lnTo>
                  <a:lnTo>
                    <a:pt x="1003604" y="200723"/>
                  </a:lnTo>
                  <a:lnTo>
                    <a:pt x="1003604" y="100368"/>
                  </a:lnTo>
                  <a:close/>
                </a:path>
                <a:path w="3713480" h="201295" extrusionOk="0">
                  <a:moveTo>
                    <a:pt x="2910459" y="0"/>
                  </a:moveTo>
                  <a:lnTo>
                    <a:pt x="2810103" y="0"/>
                  </a:lnTo>
                  <a:lnTo>
                    <a:pt x="2810103" y="100368"/>
                  </a:lnTo>
                  <a:lnTo>
                    <a:pt x="2910459" y="100368"/>
                  </a:lnTo>
                  <a:lnTo>
                    <a:pt x="2910459" y="0"/>
                  </a:lnTo>
                  <a:close/>
                </a:path>
                <a:path w="3713480" h="201295" extrusionOk="0">
                  <a:moveTo>
                    <a:pt x="3111182" y="0"/>
                  </a:moveTo>
                  <a:lnTo>
                    <a:pt x="3010827" y="0"/>
                  </a:lnTo>
                  <a:lnTo>
                    <a:pt x="3010827" y="100368"/>
                  </a:lnTo>
                  <a:lnTo>
                    <a:pt x="3111182" y="100368"/>
                  </a:lnTo>
                  <a:lnTo>
                    <a:pt x="3111182" y="0"/>
                  </a:lnTo>
                  <a:close/>
                </a:path>
                <a:path w="3713480" h="201295" extrusionOk="0">
                  <a:moveTo>
                    <a:pt x="3512629" y="0"/>
                  </a:moveTo>
                  <a:lnTo>
                    <a:pt x="3211550" y="0"/>
                  </a:lnTo>
                  <a:lnTo>
                    <a:pt x="3211550" y="100368"/>
                  </a:lnTo>
                  <a:lnTo>
                    <a:pt x="3512629" y="100368"/>
                  </a:lnTo>
                  <a:lnTo>
                    <a:pt x="3512629" y="0"/>
                  </a:lnTo>
                  <a:close/>
                </a:path>
                <a:path w="3713480" h="201295" extrusionOk="0">
                  <a:moveTo>
                    <a:pt x="3713353" y="0"/>
                  </a:moveTo>
                  <a:lnTo>
                    <a:pt x="3612985" y="0"/>
                  </a:lnTo>
                  <a:lnTo>
                    <a:pt x="3612985" y="100368"/>
                  </a:lnTo>
                  <a:lnTo>
                    <a:pt x="3713353" y="100368"/>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9" name="Google Shape;189;p14"/>
            <p:cNvSpPr/>
            <p:nvPr/>
          </p:nvSpPr>
          <p:spPr>
            <a:xfrm>
              <a:off x="13924585" y="4237944"/>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 name="Google Shape;190;p14"/>
            <p:cNvSpPr/>
            <p:nvPr/>
          </p:nvSpPr>
          <p:spPr>
            <a:xfrm>
              <a:off x="14326019" y="4187773"/>
              <a:ext cx="2208530" cy="100965"/>
            </a:xfrm>
            <a:custGeom>
              <a:avLst/>
              <a:gdLst/>
              <a:ahLst/>
              <a:cxnLst/>
              <a:rect l="l" t="t" r="r" b="b"/>
              <a:pathLst>
                <a:path w="2208530" h="100964" extrusionOk="0">
                  <a:moveTo>
                    <a:pt x="200723" y="0"/>
                  </a:moveTo>
                  <a:lnTo>
                    <a:pt x="0" y="0"/>
                  </a:lnTo>
                  <a:lnTo>
                    <a:pt x="0" y="100355"/>
                  </a:lnTo>
                  <a:lnTo>
                    <a:pt x="200723" y="100355"/>
                  </a:lnTo>
                  <a:lnTo>
                    <a:pt x="200723" y="0"/>
                  </a:lnTo>
                  <a:close/>
                </a:path>
                <a:path w="2208530" h="100964" extrusionOk="0">
                  <a:moveTo>
                    <a:pt x="602170" y="0"/>
                  </a:moveTo>
                  <a:lnTo>
                    <a:pt x="501802" y="0"/>
                  </a:lnTo>
                  <a:lnTo>
                    <a:pt x="501802" y="100355"/>
                  </a:lnTo>
                  <a:lnTo>
                    <a:pt x="602170" y="100355"/>
                  </a:lnTo>
                  <a:lnTo>
                    <a:pt x="602170" y="0"/>
                  </a:lnTo>
                  <a:close/>
                </a:path>
                <a:path w="2208530" h="100964" extrusionOk="0">
                  <a:moveTo>
                    <a:pt x="903249" y="0"/>
                  </a:moveTo>
                  <a:lnTo>
                    <a:pt x="802894" y="0"/>
                  </a:lnTo>
                  <a:lnTo>
                    <a:pt x="802894" y="100355"/>
                  </a:lnTo>
                  <a:lnTo>
                    <a:pt x="903249" y="100355"/>
                  </a:lnTo>
                  <a:lnTo>
                    <a:pt x="903249" y="0"/>
                  </a:lnTo>
                  <a:close/>
                </a:path>
                <a:path w="2208530" h="100964" extrusionOk="0">
                  <a:moveTo>
                    <a:pt x="1103972" y="0"/>
                  </a:moveTo>
                  <a:lnTo>
                    <a:pt x="1003617" y="0"/>
                  </a:lnTo>
                  <a:lnTo>
                    <a:pt x="1003617" y="100355"/>
                  </a:lnTo>
                  <a:lnTo>
                    <a:pt x="1103972" y="100355"/>
                  </a:lnTo>
                  <a:lnTo>
                    <a:pt x="1103972" y="0"/>
                  </a:lnTo>
                  <a:close/>
                </a:path>
                <a:path w="2208530" h="100964" extrusionOk="0">
                  <a:moveTo>
                    <a:pt x="1605775" y="0"/>
                  </a:moveTo>
                  <a:lnTo>
                    <a:pt x="1505419" y="0"/>
                  </a:lnTo>
                  <a:lnTo>
                    <a:pt x="1505419" y="100355"/>
                  </a:lnTo>
                  <a:lnTo>
                    <a:pt x="1605775" y="100355"/>
                  </a:lnTo>
                  <a:lnTo>
                    <a:pt x="1605775" y="0"/>
                  </a:lnTo>
                  <a:close/>
                </a:path>
                <a:path w="2208530" h="100964" extrusionOk="0">
                  <a:moveTo>
                    <a:pt x="2207945" y="0"/>
                  </a:moveTo>
                  <a:lnTo>
                    <a:pt x="2107577" y="0"/>
                  </a:lnTo>
                  <a:lnTo>
                    <a:pt x="2107577" y="100355"/>
                  </a:lnTo>
                  <a:lnTo>
                    <a:pt x="2207945" y="100355"/>
                  </a:lnTo>
                  <a:lnTo>
                    <a:pt x="220794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1" name="Google Shape;191;p14"/>
            <p:cNvSpPr/>
            <p:nvPr/>
          </p:nvSpPr>
          <p:spPr>
            <a:xfrm>
              <a:off x="12820614" y="4338305"/>
              <a:ext cx="702945" cy="0"/>
            </a:xfrm>
            <a:custGeom>
              <a:avLst/>
              <a:gdLst/>
              <a:ahLst/>
              <a:cxnLst/>
              <a:rect l="l" t="t" r="r" b="b"/>
              <a:pathLst>
                <a:path w="702944" h="120000" extrusionOk="0">
                  <a:moveTo>
                    <a:pt x="0" y="0"/>
                  </a:moveTo>
                  <a:lnTo>
                    <a:pt x="702526"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 name="Google Shape;192;p14"/>
            <p:cNvSpPr/>
            <p:nvPr/>
          </p:nvSpPr>
          <p:spPr>
            <a:xfrm>
              <a:off x="13623494" y="4288129"/>
              <a:ext cx="2108200" cy="100965"/>
            </a:xfrm>
            <a:custGeom>
              <a:avLst/>
              <a:gdLst/>
              <a:ahLst/>
              <a:cxnLst/>
              <a:rect l="l" t="t" r="r" b="b"/>
              <a:pathLst>
                <a:path w="2108200" h="100964" extrusionOk="0">
                  <a:moveTo>
                    <a:pt x="100368" y="0"/>
                  </a:moveTo>
                  <a:lnTo>
                    <a:pt x="0" y="0"/>
                  </a:lnTo>
                  <a:lnTo>
                    <a:pt x="0" y="100368"/>
                  </a:lnTo>
                  <a:lnTo>
                    <a:pt x="100368" y="100368"/>
                  </a:lnTo>
                  <a:lnTo>
                    <a:pt x="100368" y="0"/>
                  </a:lnTo>
                  <a:close/>
                </a:path>
                <a:path w="2108200" h="100964" extrusionOk="0">
                  <a:moveTo>
                    <a:pt x="301091" y="0"/>
                  </a:moveTo>
                  <a:lnTo>
                    <a:pt x="200723" y="0"/>
                  </a:lnTo>
                  <a:lnTo>
                    <a:pt x="200723" y="100368"/>
                  </a:lnTo>
                  <a:lnTo>
                    <a:pt x="301091" y="100368"/>
                  </a:lnTo>
                  <a:lnTo>
                    <a:pt x="301091" y="0"/>
                  </a:lnTo>
                  <a:close/>
                </a:path>
                <a:path w="2108200" h="100964" extrusionOk="0">
                  <a:moveTo>
                    <a:pt x="501802" y="0"/>
                  </a:moveTo>
                  <a:lnTo>
                    <a:pt x="401447" y="0"/>
                  </a:lnTo>
                  <a:lnTo>
                    <a:pt x="401447" y="100368"/>
                  </a:lnTo>
                  <a:lnTo>
                    <a:pt x="501802" y="100368"/>
                  </a:lnTo>
                  <a:lnTo>
                    <a:pt x="501802" y="0"/>
                  </a:lnTo>
                  <a:close/>
                </a:path>
                <a:path w="2108200" h="100964" extrusionOk="0">
                  <a:moveTo>
                    <a:pt x="702525" y="0"/>
                  </a:moveTo>
                  <a:lnTo>
                    <a:pt x="602170" y="0"/>
                  </a:lnTo>
                  <a:lnTo>
                    <a:pt x="602170" y="100368"/>
                  </a:lnTo>
                  <a:lnTo>
                    <a:pt x="702525" y="100368"/>
                  </a:lnTo>
                  <a:lnTo>
                    <a:pt x="702525" y="0"/>
                  </a:lnTo>
                  <a:close/>
                </a:path>
                <a:path w="2108200" h="100964" extrusionOk="0">
                  <a:moveTo>
                    <a:pt x="903249" y="0"/>
                  </a:moveTo>
                  <a:lnTo>
                    <a:pt x="802894" y="0"/>
                  </a:lnTo>
                  <a:lnTo>
                    <a:pt x="802894" y="100368"/>
                  </a:lnTo>
                  <a:lnTo>
                    <a:pt x="903249" y="100368"/>
                  </a:lnTo>
                  <a:lnTo>
                    <a:pt x="903249" y="0"/>
                  </a:lnTo>
                  <a:close/>
                </a:path>
                <a:path w="2108200" h="100964" extrusionOk="0">
                  <a:moveTo>
                    <a:pt x="1103972" y="0"/>
                  </a:moveTo>
                  <a:lnTo>
                    <a:pt x="1003617" y="0"/>
                  </a:lnTo>
                  <a:lnTo>
                    <a:pt x="1003617" y="100368"/>
                  </a:lnTo>
                  <a:lnTo>
                    <a:pt x="1103972" y="100368"/>
                  </a:lnTo>
                  <a:lnTo>
                    <a:pt x="1103972" y="0"/>
                  </a:lnTo>
                  <a:close/>
                </a:path>
                <a:path w="2108200" h="100964" extrusionOk="0">
                  <a:moveTo>
                    <a:pt x="1304696" y="0"/>
                  </a:moveTo>
                  <a:lnTo>
                    <a:pt x="1204328" y="0"/>
                  </a:lnTo>
                  <a:lnTo>
                    <a:pt x="1204328" y="100368"/>
                  </a:lnTo>
                  <a:lnTo>
                    <a:pt x="1304696" y="100368"/>
                  </a:lnTo>
                  <a:lnTo>
                    <a:pt x="1304696" y="0"/>
                  </a:lnTo>
                  <a:close/>
                </a:path>
                <a:path w="2108200" h="100964" extrusionOk="0">
                  <a:moveTo>
                    <a:pt x="1505419" y="0"/>
                  </a:moveTo>
                  <a:lnTo>
                    <a:pt x="1405051" y="0"/>
                  </a:lnTo>
                  <a:lnTo>
                    <a:pt x="1405051" y="100368"/>
                  </a:lnTo>
                  <a:lnTo>
                    <a:pt x="1505419" y="100368"/>
                  </a:lnTo>
                  <a:lnTo>
                    <a:pt x="1505419" y="0"/>
                  </a:lnTo>
                  <a:close/>
                </a:path>
                <a:path w="2108200" h="100964" extrusionOk="0">
                  <a:moveTo>
                    <a:pt x="1706143" y="0"/>
                  </a:moveTo>
                  <a:lnTo>
                    <a:pt x="1605775" y="0"/>
                  </a:lnTo>
                  <a:lnTo>
                    <a:pt x="1605775" y="100368"/>
                  </a:lnTo>
                  <a:lnTo>
                    <a:pt x="1706143" y="100368"/>
                  </a:lnTo>
                  <a:lnTo>
                    <a:pt x="1706143" y="0"/>
                  </a:lnTo>
                  <a:close/>
                </a:path>
                <a:path w="2108200" h="100964" extrusionOk="0">
                  <a:moveTo>
                    <a:pt x="1906866" y="0"/>
                  </a:moveTo>
                  <a:lnTo>
                    <a:pt x="1806498" y="0"/>
                  </a:lnTo>
                  <a:lnTo>
                    <a:pt x="1806498" y="100368"/>
                  </a:lnTo>
                  <a:lnTo>
                    <a:pt x="1906866" y="100368"/>
                  </a:lnTo>
                  <a:lnTo>
                    <a:pt x="1906866" y="0"/>
                  </a:lnTo>
                  <a:close/>
                </a:path>
                <a:path w="2108200" h="100964" extrusionOk="0">
                  <a:moveTo>
                    <a:pt x="2107577" y="0"/>
                  </a:moveTo>
                  <a:lnTo>
                    <a:pt x="2007222" y="0"/>
                  </a:lnTo>
                  <a:lnTo>
                    <a:pt x="2007222" y="100368"/>
                  </a:lnTo>
                  <a:lnTo>
                    <a:pt x="2107577" y="100368"/>
                  </a:lnTo>
                  <a:lnTo>
                    <a:pt x="210757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 name="Google Shape;193;p14"/>
            <p:cNvSpPr/>
            <p:nvPr/>
          </p:nvSpPr>
          <p:spPr>
            <a:xfrm>
              <a:off x="13924585" y="4338305"/>
              <a:ext cx="2609850" cy="100965"/>
            </a:xfrm>
            <a:custGeom>
              <a:avLst/>
              <a:gdLst/>
              <a:ahLst/>
              <a:cxnLst/>
              <a:rect l="l" t="t" r="r" b="b"/>
              <a:pathLst>
                <a:path w="2609850" h="100964" extrusionOk="0">
                  <a:moveTo>
                    <a:pt x="1906858" y="0"/>
                  </a:moveTo>
                  <a:lnTo>
                    <a:pt x="2609385" y="0"/>
                  </a:lnTo>
                </a:path>
                <a:path w="2609850" h="100964" extrusionOk="0">
                  <a:moveTo>
                    <a:pt x="0" y="100360"/>
                  </a:moveTo>
                  <a:lnTo>
                    <a:pt x="301082" y="100360"/>
                  </a:lnTo>
                </a:path>
                <a:path w="2609850" h="100964" extrusionOk="0">
                  <a:moveTo>
                    <a:pt x="401443" y="100360"/>
                  </a:moveTo>
                  <a:lnTo>
                    <a:pt x="802887" y="10036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14"/>
            <p:cNvSpPr/>
            <p:nvPr/>
          </p:nvSpPr>
          <p:spPr>
            <a:xfrm>
              <a:off x="15028555" y="4388486"/>
              <a:ext cx="100965" cy="100965"/>
            </a:xfrm>
            <a:custGeom>
              <a:avLst/>
              <a:gdLst/>
              <a:ahLst/>
              <a:cxnLst/>
              <a:rect l="l" t="t" r="r" b="b"/>
              <a:pathLst>
                <a:path w="100965" h="100964"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14"/>
            <p:cNvSpPr/>
            <p:nvPr/>
          </p:nvSpPr>
          <p:spPr>
            <a:xfrm>
              <a:off x="15329638" y="4438666"/>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14"/>
            <p:cNvSpPr/>
            <p:nvPr/>
          </p:nvSpPr>
          <p:spPr>
            <a:xfrm>
              <a:off x="12820614" y="4488847"/>
              <a:ext cx="100965" cy="100965"/>
            </a:xfrm>
            <a:custGeom>
              <a:avLst/>
              <a:gdLst/>
              <a:ahLst/>
              <a:cxnLst/>
              <a:rect l="l" t="t" r="r" b="b"/>
              <a:pathLst>
                <a:path w="100965" h="100964"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14"/>
            <p:cNvSpPr/>
            <p:nvPr/>
          </p:nvSpPr>
          <p:spPr>
            <a:xfrm>
              <a:off x="13121697" y="4539027"/>
              <a:ext cx="1304925" cy="0"/>
            </a:xfrm>
            <a:custGeom>
              <a:avLst/>
              <a:gdLst/>
              <a:ahLst/>
              <a:cxnLst/>
              <a:rect l="l" t="t" r="r" b="b"/>
              <a:pathLst>
                <a:path w="1304925" h="120000" extrusionOk="0">
                  <a:moveTo>
                    <a:pt x="0" y="0"/>
                  </a:moveTo>
                  <a:lnTo>
                    <a:pt x="602165" y="0"/>
                  </a:lnTo>
                </a:path>
                <a:path w="1304925" h="120000" extrusionOk="0">
                  <a:moveTo>
                    <a:pt x="1003609" y="0"/>
                  </a:moveTo>
                  <a:lnTo>
                    <a:pt x="130469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14"/>
            <p:cNvSpPr/>
            <p:nvPr/>
          </p:nvSpPr>
          <p:spPr>
            <a:xfrm>
              <a:off x="14928194" y="4488847"/>
              <a:ext cx="100965" cy="100965"/>
            </a:xfrm>
            <a:custGeom>
              <a:avLst/>
              <a:gdLst/>
              <a:ahLst/>
              <a:cxnLst/>
              <a:rect l="l" t="t" r="r" b="b"/>
              <a:pathLst>
                <a:path w="100965" h="100964"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14"/>
            <p:cNvSpPr/>
            <p:nvPr/>
          </p:nvSpPr>
          <p:spPr>
            <a:xfrm>
              <a:off x="15128916" y="4539027"/>
              <a:ext cx="702945" cy="0"/>
            </a:xfrm>
            <a:custGeom>
              <a:avLst/>
              <a:gdLst/>
              <a:ahLst/>
              <a:cxnLst/>
              <a:rect l="l" t="t" r="r" b="b"/>
              <a:pathLst>
                <a:path w="702944" h="120000" extrusionOk="0">
                  <a:moveTo>
                    <a:pt x="0" y="0"/>
                  </a:moveTo>
                  <a:lnTo>
                    <a:pt x="702526"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0" name="Google Shape;200;p14"/>
            <p:cNvSpPr/>
            <p:nvPr/>
          </p:nvSpPr>
          <p:spPr>
            <a:xfrm>
              <a:off x="16032165" y="4488847"/>
              <a:ext cx="100965" cy="100965"/>
            </a:xfrm>
            <a:custGeom>
              <a:avLst/>
              <a:gdLst/>
              <a:ahLst/>
              <a:cxnLst/>
              <a:rect l="l" t="t" r="r" b="b"/>
              <a:pathLst>
                <a:path w="100965" h="100964"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1" name="Google Shape;201;p14"/>
            <p:cNvSpPr/>
            <p:nvPr/>
          </p:nvSpPr>
          <p:spPr>
            <a:xfrm>
              <a:off x="16232887" y="4539027"/>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14"/>
            <p:cNvSpPr/>
            <p:nvPr/>
          </p:nvSpPr>
          <p:spPr>
            <a:xfrm>
              <a:off x="12920968" y="4589220"/>
              <a:ext cx="2208530" cy="100965"/>
            </a:xfrm>
            <a:custGeom>
              <a:avLst/>
              <a:gdLst/>
              <a:ahLst/>
              <a:cxnLst/>
              <a:rect l="l" t="t" r="r" b="b"/>
              <a:pathLst>
                <a:path w="2208530" h="100964" extrusionOk="0">
                  <a:moveTo>
                    <a:pt x="200723" y="0"/>
                  </a:moveTo>
                  <a:lnTo>
                    <a:pt x="0" y="0"/>
                  </a:lnTo>
                  <a:lnTo>
                    <a:pt x="0" y="100355"/>
                  </a:lnTo>
                  <a:lnTo>
                    <a:pt x="200723" y="100355"/>
                  </a:lnTo>
                  <a:lnTo>
                    <a:pt x="200723" y="0"/>
                  </a:lnTo>
                  <a:close/>
                </a:path>
                <a:path w="2208530" h="100964" extrusionOk="0">
                  <a:moveTo>
                    <a:pt x="802894" y="0"/>
                  </a:moveTo>
                  <a:lnTo>
                    <a:pt x="602170" y="0"/>
                  </a:lnTo>
                  <a:lnTo>
                    <a:pt x="602170" y="100355"/>
                  </a:lnTo>
                  <a:lnTo>
                    <a:pt x="802894" y="100355"/>
                  </a:lnTo>
                  <a:lnTo>
                    <a:pt x="802894" y="0"/>
                  </a:lnTo>
                  <a:close/>
                </a:path>
                <a:path w="2208530" h="100964" extrusionOk="0">
                  <a:moveTo>
                    <a:pt x="1405051" y="0"/>
                  </a:moveTo>
                  <a:lnTo>
                    <a:pt x="1204328" y="0"/>
                  </a:lnTo>
                  <a:lnTo>
                    <a:pt x="1204328" y="100355"/>
                  </a:lnTo>
                  <a:lnTo>
                    <a:pt x="1405051" y="100355"/>
                  </a:lnTo>
                  <a:lnTo>
                    <a:pt x="1405051" y="0"/>
                  </a:lnTo>
                  <a:close/>
                </a:path>
                <a:path w="2208530" h="100964" extrusionOk="0">
                  <a:moveTo>
                    <a:pt x="1605775" y="0"/>
                  </a:moveTo>
                  <a:lnTo>
                    <a:pt x="1505419" y="0"/>
                  </a:lnTo>
                  <a:lnTo>
                    <a:pt x="1505419" y="100355"/>
                  </a:lnTo>
                  <a:lnTo>
                    <a:pt x="1605775" y="100355"/>
                  </a:lnTo>
                  <a:lnTo>
                    <a:pt x="1605775" y="0"/>
                  </a:lnTo>
                  <a:close/>
                </a:path>
                <a:path w="2208530" h="100964" extrusionOk="0">
                  <a:moveTo>
                    <a:pt x="1806498" y="0"/>
                  </a:moveTo>
                  <a:lnTo>
                    <a:pt x="1706143" y="0"/>
                  </a:lnTo>
                  <a:lnTo>
                    <a:pt x="1706143" y="100355"/>
                  </a:lnTo>
                  <a:lnTo>
                    <a:pt x="1806498" y="100355"/>
                  </a:lnTo>
                  <a:lnTo>
                    <a:pt x="1806498" y="0"/>
                  </a:lnTo>
                  <a:close/>
                </a:path>
                <a:path w="2208530" h="100964" extrusionOk="0">
                  <a:moveTo>
                    <a:pt x="2207945" y="0"/>
                  </a:moveTo>
                  <a:lnTo>
                    <a:pt x="2107577" y="0"/>
                  </a:lnTo>
                  <a:lnTo>
                    <a:pt x="2107577" y="100355"/>
                  </a:lnTo>
                  <a:lnTo>
                    <a:pt x="2207945" y="100355"/>
                  </a:lnTo>
                  <a:lnTo>
                    <a:pt x="220794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14"/>
            <p:cNvSpPr/>
            <p:nvPr/>
          </p:nvSpPr>
          <p:spPr>
            <a:xfrm>
              <a:off x="15329638" y="4639388"/>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14"/>
            <p:cNvSpPr/>
            <p:nvPr/>
          </p:nvSpPr>
          <p:spPr>
            <a:xfrm>
              <a:off x="15731082" y="4589208"/>
              <a:ext cx="100965" cy="100965"/>
            </a:xfrm>
            <a:custGeom>
              <a:avLst/>
              <a:gdLst/>
              <a:ahLst/>
              <a:cxnLst/>
              <a:rect l="l" t="t" r="r" b="b"/>
              <a:pathLst>
                <a:path w="100965" h="100964"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14"/>
            <p:cNvSpPr/>
            <p:nvPr/>
          </p:nvSpPr>
          <p:spPr>
            <a:xfrm>
              <a:off x="12820614" y="4639388"/>
              <a:ext cx="3613150" cy="100965"/>
            </a:xfrm>
            <a:custGeom>
              <a:avLst/>
              <a:gdLst/>
              <a:ahLst/>
              <a:cxnLst/>
              <a:rect l="l" t="t" r="r" b="b"/>
              <a:pathLst>
                <a:path w="3613150" h="100964" extrusionOk="0">
                  <a:moveTo>
                    <a:pt x="3111190" y="0"/>
                  </a:moveTo>
                  <a:lnTo>
                    <a:pt x="3612994" y="0"/>
                  </a:lnTo>
                </a:path>
                <a:path w="3613150" h="100964" extrusionOk="0">
                  <a:moveTo>
                    <a:pt x="0" y="100360"/>
                  </a:moveTo>
                  <a:lnTo>
                    <a:pt x="301082" y="10036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14"/>
            <p:cNvSpPr/>
            <p:nvPr/>
          </p:nvSpPr>
          <p:spPr>
            <a:xfrm>
              <a:off x="13222046" y="4689576"/>
              <a:ext cx="803275" cy="100965"/>
            </a:xfrm>
            <a:custGeom>
              <a:avLst/>
              <a:gdLst/>
              <a:ahLst/>
              <a:cxnLst/>
              <a:rect l="l" t="t" r="r" b="b"/>
              <a:pathLst>
                <a:path w="803275" h="100964" extrusionOk="0">
                  <a:moveTo>
                    <a:pt x="100368" y="0"/>
                  </a:moveTo>
                  <a:lnTo>
                    <a:pt x="0" y="0"/>
                  </a:lnTo>
                  <a:lnTo>
                    <a:pt x="0" y="100355"/>
                  </a:lnTo>
                  <a:lnTo>
                    <a:pt x="100368" y="100355"/>
                  </a:lnTo>
                  <a:lnTo>
                    <a:pt x="100368" y="0"/>
                  </a:lnTo>
                  <a:close/>
                </a:path>
                <a:path w="803275" h="100964" extrusionOk="0">
                  <a:moveTo>
                    <a:pt x="301091" y="0"/>
                  </a:moveTo>
                  <a:lnTo>
                    <a:pt x="200723" y="0"/>
                  </a:lnTo>
                  <a:lnTo>
                    <a:pt x="200723" y="100355"/>
                  </a:lnTo>
                  <a:lnTo>
                    <a:pt x="301091" y="100355"/>
                  </a:lnTo>
                  <a:lnTo>
                    <a:pt x="301091" y="0"/>
                  </a:lnTo>
                  <a:close/>
                </a:path>
                <a:path w="803275" h="100964" extrusionOk="0">
                  <a:moveTo>
                    <a:pt x="602170" y="0"/>
                  </a:moveTo>
                  <a:lnTo>
                    <a:pt x="401447" y="0"/>
                  </a:lnTo>
                  <a:lnTo>
                    <a:pt x="401447" y="100355"/>
                  </a:lnTo>
                  <a:lnTo>
                    <a:pt x="602170" y="100355"/>
                  </a:lnTo>
                  <a:lnTo>
                    <a:pt x="602170" y="0"/>
                  </a:lnTo>
                  <a:close/>
                </a:path>
                <a:path w="803275" h="100964" extrusionOk="0">
                  <a:moveTo>
                    <a:pt x="802894" y="0"/>
                  </a:moveTo>
                  <a:lnTo>
                    <a:pt x="702538" y="0"/>
                  </a:lnTo>
                  <a:lnTo>
                    <a:pt x="702538" y="100355"/>
                  </a:lnTo>
                  <a:lnTo>
                    <a:pt x="802894" y="100355"/>
                  </a:lnTo>
                  <a:lnTo>
                    <a:pt x="80289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7" name="Google Shape;207;p14"/>
            <p:cNvSpPr/>
            <p:nvPr/>
          </p:nvSpPr>
          <p:spPr>
            <a:xfrm>
              <a:off x="14225668" y="4739749"/>
              <a:ext cx="1204595" cy="0"/>
            </a:xfrm>
            <a:custGeom>
              <a:avLst/>
              <a:gdLst/>
              <a:ahLst/>
              <a:cxnLst/>
              <a:rect l="l" t="t" r="r" b="b"/>
              <a:pathLst>
                <a:path w="1204594" h="120000" extrusionOk="0">
                  <a:moveTo>
                    <a:pt x="0" y="0"/>
                  </a:moveTo>
                  <a:lnTo>
                    <a:pt x="401443" y="0"/>
                  </a:lnTo>
                </a:path>
                <a:path w="1204594" h="120000" extrusionOk="0">
                  <a:moveTo>
                    <a:pt x="501804" y="0"/>
                  </a:moveTo>
                  <a:lnTo>
                    <a:pt x="1204331"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8" name="Google Shape;208;p14"/>
            <p:cNvSpPr/>
            <p:nvPr/>
          </p:nvSpPr>
          <p:spPr>
            <a:xfrm>
              <a:off x="12820612" y="4689576"/>
              <a:ext cx="3713479" cy="201295"/>
            </a:xfrm>
            <a:custGeom>
              <a:avLst/>
              <a:gdLst/>
              <a:ahLst/>
              <a:cxnLst/>
              <a:rect l="l" t="t" r="r" b="b"/>
              <a:pathLst>
                <a:path w="3713480" h="201295" extrusionOk="0">
                  <a:moveTo>
                    <a:pt x="200723" y="100355"/>
                  </a:moveTo>
                  <a:lnTo>
                    <a:pt x="0" y="100355"/>
                  </a:lnTo>
                  <a:lnTo>
                    <a:pt x="0" y="200723"/>
                  </a:lnTo>
                  <a:lnTo>
                    <a:pt x="200723" y="200723"/>
                  </a:lnTo>
                  <a:lnTo>
                    <a:pt x="200723" y="100355"/>
                  </a:lnTo>
                  <a:close/>
                </a:path>
                <a:path w="3713480" h="201295" extrusionOk="0">
                  <a:moveTo>
                    <a:pt x="501802" y="100355"/>
                  </a:moveTo>
                  <a:lnTo>
                    <a:pt x="301078" y="100355"/>
                  </a:lnTo>
                  <a:lnTo>
                    <a:pt x="301078" y="200723"/>
                  </a:lnTo>
                  <a:lnTo>
                    <a:pt x="501802" y="200723"/>
                  </a:lnTo>
                  <a:lnTo>
                    <a:pt x="501802" y="100355"/>
                  </a:lnTo>
                  <a:close/>
                </a:path>
                <a:path w="3713480" h="201295" extrusionOk="0">
                  <a:moveTo>
                    <a:pt x="1003604" y="100355"/>
                  </a:moveTo>
                  <a:lnTo>
                    <a:pt x="903249" y="100355"/>
                  </a:lnTo>
                  <a:lnTo>
                    <a:pt x="903249" y="200723"/>
                  </a:lnTo>
                  <a:lnTo>
                    <a:pt x="1003604" y="200723"/>
                  </a:lnTo>
                  <a:lnTo>
                    <a:pt x="1003604" y="100355"/>
                  </a:lnTo>
                  <a:close/>
                </a:path>
                <a:path w="3713480" h="201295" extrusionOk="0">
                  <a:moveTo>
                    <a:pt x="1204328" y="100355"/>
                  </a:moveTo>
                  <a:lnTo>
                    <a:pt x="1103972" y="100355"/>
                  </a:lnTo>
                  <a:lnTo>
                    <a:pt x="1103972" y="200723"/>
                  </a:lnTo>
                  <a:lnTo>
                    <a:pt x="1204328" y="200723"/>
                  </a:lnTo>
                  <a:lnTo>
                    <a:pt x="1204328" y="100355"/>
                  </a:lnTo>
                  <a:close/>
                </a:path>
                <a:path w="3713480" h="201295" extrusionOk="0">
                  <a:moveTo>
                    <a:pt x="1505407" y="100355"/>
                  </a:moveTo>
                  <a:lnTo>
                    <a:pt x="1405051" y="100355"/>
                  </a:lnTo>
                  <a:lnTo>
                    <a:pt x="1405051" y="200723"/>
                  </a:lnTo>
                  <a:lnTo>
                    <a:pt x="1505407" y="200723"/>
                  </a:lnTo>
                  <a:lnTo>
                    <a:pt x="1505407" y="100355"/>
                  </a:lnTo>
                  <a:close/>
                </a:path>
                <a:path w="3713480" h="201295" extrusionOk="0">
                  <a:moveTo>
                    <a:pt x="2910459" y="0"/>
                  </a:moveTo>
                  <a:lnTo>
                    <a:pt x="2709748" y="0"/>
                  </a:lnTo>
                  <a:lnTo>
                    <a:pt x="2709748" y="100355"/>
                  </a:lnTo>
                  <a:lnTo>
                    <a:pt x="2910459" y="100355"/>
                  </a:lnTo>
                  <a:lnTo>
                    <a:pt x="2910459" y="0"/>
                  </a:lnTo>
                  <a:close/>
                </a:path>
                <a:path w="3713480" h="201295" extrusionOk="0">
                  <a:moveTo>
                    <a:pt x="3111182" y="0"/>
                  </a:moveTo>
                  <a:lnTo>
                    <a:pt x="3010827" y="0"/>
                  </a:lnTo>
                  <a:lnTo>
                    <a:pt x="3010827" y="100355"/>
                  </a:lnTo>
                  <a:lnTo>
                    <a:pt x="3111182" y="100355"/>
                  </a:lnTo>
                  <a:lnTo>
                    <a:pt x="3111182" y="0"/>
                  </a:lnTo>
                  <a:close/>
                </a:path>
                <a:path w="3713480" h="201295" extrusionOk="0">
                  <a:moveTo>
                    <a:pt x="3412274" y="0"/>
                  </a:moveTo>
                  <a:lnTo>
                    <a:pt x="3211550" y="0"/>
                  </a:lnTo>
                  <a:lnTo>
                    <a:pt x="3211550" y="100355"/>
                  </a:lnTo>
                  <a:lnTo>
                    <a:pt x="3412274" y="100355"/>
                  </a:lnTo>
                  <a:lnTo>
                    <a:pt x="3412274" y="0"/>
                  </a:lnTo>
                  <a:close/>
                </a:path>
                <a:path w="3713480" h="201295" extrusionOk="0">
                  <a:moveTo>
                    <a:pt x="3713353" y="0"/>
                  </a:moveTo>
                  <a:lnTo>
                    <a:pt x="3612985" y="0"/>
                  </a:lnTo>
                  <a:lnTo>
                    <a:pt x="3612985" y="100355"/>
                  </a:lnTo>
                  <a:lnTo>
                    <a:pt x="3713353" y="100355"/>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9" name="Google Shape;209;p14"/>
            <p:cNvSpPr/>
            <p:nvPr/>
          </p:nvSpPr>
          <p:spPr>
            <a:xfrm>
              <a:off x="14426389" y="4840110"/>
              <a:ext cx="903605" cy="0"/>
            </a:xfrm>
            <a:custGeom>
              <a:avLst/>
              <a:gdLst/>
              <a:ahLst/>
              <a:cxnLst/>
              <a:rect l="l" t="t" r="r" b="b"/>
              <a:pathLst>
                <a:path w="903605" h="120000" extrusionOk="0">
                  <a:moveTo>
                    <a:pt x="0" y="0"/>
                  </a:moveTo>
                  <a:lnTo>
                    <a:pt x="501804" y="0"/>
                  </a:lnTo>
                </a:path>
                <a:path w="903605" h="120000" extrusionOk="0">
                  <a:moveTo>
                    <a:pt x="602165" y="0"/>
                  </a:moveTo>
                  <a:lnTo>
                    <a:pt x="903248"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0" name="Google Shape;210;p14"/>
            <p:cNvSpPr/>
            <p:nvPr/>
          </p:nvSpPr>
          <p:spPr>
            <a:xfrm>
              <a:off x="15429999" y="4789930"/>
              <a:ext cx="100965" cy="100965"/>
            </a:xfrm>
            <a:custGeom>
              <a:avLst/>
              <a:gdLst/>
              <a:ahLst/>
              <a:cxnLst/>
              <a:rect l="l" t="t" r="r" b="b"/>
              <a:pathLst>
                <a:path w="100965" h="100964"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1" name="Google Shape;211;p14"/>
            <p:cNvSpPr/>
            <p:nvPr/>
          </p:nvSpPr>
          <p:spPr>
            <a:xfrm>
              <a:off x="15630721" y="4840110"/>
              <a:ext cx="903605" cy="0"/>
            </a:xfrm>
            <a:custGeom>
              <a:avLst/>
              <a:gdLst/>
              <a:ahLst/>
              <a:cxnLst/>
              <a:rect l="l" t="t" r="r" b="b"/>
              <a:pathLst>
                <a:path w="903605" h="120000" extrusionOk="0">
                  <a:moveTo>
                    <a:pt x="0" y="0"/>
                  </a:moveTo>
                  <a:lnTo>
                    <a:pt x="301082" y="0"/>
                  </a:lnTo>
                </a:path>
                <a:path w="903605" h="120000" extrusionOk="0">
                  <a:moveTo>
                    <a:pt x="501804" y="0"/>
                  </a:moveTo>
                  <a:lnTo>
                    <a:pt x="903248"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 name="Google Shape;212;p14"/>
            <p:cNvSpPr/>
            <p:nvPr/>
          </p:nvSpPr>
          <p:spPr>
            <a:xfrm>
              <a:off x="12920975" y="4890291"/>
              <a:ext cx="100965" cy="100965"/>
            </a:xfrm>
            <a:custGeom>
              <a:avLst/>
              <a:gdLst/>
              <a:ahLst/>
              <a:cxnLst/>
              <a:rect l="l" t="t" r="r" b="b"/>
              <a:pathLst>
                <a:path w="100965" h="100964"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3" name="Google Shape;213;p14"/>
            <p:cNvSpPr/>
            <p:nvPr/>
          </p:nvSpPr>
          <p:spPr>
            <a:xfrm>
              <a:off x="13322419" y="4940471"/>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4" name="Google Shape;214;p14"/>
            <p:cNvSpPr/>
            <p:nvPr/>
          </p:nvSpPr>
          <p:spPr>
            <a:xfrm>
              <a:off x="13824217" y="4890299"/>
              <a:ext cx="2710180" cy="100965"/>
            </a:xfrm>
            <a:custGeom>
              <a:avLst/>
              <a:gdLst/>
              <a:ahLst/>
              <a:cxnLst/>
              <a:rect l="l" t="t" r="r" b="b"/>
              <a:pathLst>
                <a:path w="2710180" h="100964" extrusionOk="0">
                  <a:moveTo>
                    <a:pt x="200723" y="0"/>
                  </a:moveTo>
                  <a:lnTo>
                    <a:pt x="0" y="0"/>
                  </a:lnTo>
                  <a:lnTo>
                    <a:pt x="0" y="100355"/>
                  </a:lnTo>
                  <a:lnTo>
                    <a:pt x="200723" y="100355"/>
                  </a:lnTo>
                  <a:lnTo>
                    <a:pt x="200723" y="0"/>
                  </a:lnTo>
                  <a:close/>
                </a:path>
                <a:path w="2710180" h="100964" extrusionOk="0">
                  <a:moveTo>
                    <a:pt x="602170" y="0"/>
                  </a:moveTo>
                  <a:lnTo>
                    <a:pt x="401447" y="0"/>
                  </a:lnTo>
                  <a:lnTo>
                    <a:pt x="401447" y="100355"/>
                  </a:lnTo>
                  <a:lnTo>
                    <a:pt x="602170" y="100355"/>
                  </a:lnTo>
                  <a:lnTo>
                    <a:pt x="602170" y="0"/>
                  </a:lnTo>
                  <a:close/>
                </a:path>
                <a:path w="2710180" h="100964" extrusionOk="0">
                  <a:moveTo>
                    <a:pt x="1103972" y="0"/>
                  </a:moveTo>
                  <a:lnTo>
                    <a:pt x="1003604" y="0"/>
                  </a:lnTo>
                  <a:lnTo>
                    <a:pt x="1003604" y="100355"/>
                  </a:lnTo>
                  <a:lnTo>
                    <a:pt x="1103972" y="100355"/>
                  </a:lnTo>
                  <a:lnTo>
                    <a:pt x="1103972" y="0"/>
                  </a:lnTo>
                  <a:close/>
                </a:path>
                <a:path w="2710180" h="100964" extrusionOk="0">
                  <a:moveTo>
                    <a:pt x="1505419" y="0"/>
                  </a:moveTo>
                  <a:lnTo>
                    <a:pt x="1304696" y="0"/>
                  </a:lnTo>
                  <a:lnTo>
                    <a:pt x="1304696" y="100355"/>
                  </a:lnTo>
                  <a:lnTo>
                    <a:pt x="1505419" y="100355"/>
                  </a:lnTo>
                  <a:lnTo>
                    <a:pt x="1505419" y="0"/>
                  </a:lnTo>
                  <a:close/>
                </a:path>
                <a:path w="2710180" h="100964" extrusionOk="0">
                  <a:moveTo>
                    <a:pt x="1906854" y="0"/>
                  </a:moveTo>
                  <a:lnTo>
                    <a:pt x="1806498" y="0"/>
                  </a:lnTo>
                  <a:lnTo>
                    <a:pt x="1806498" y="100355"/>
                  </a:lnTo>
                  <a:lnTo>
                    <a:pt x="1906854" y="100355"/>
                  </a:lnTo>
                  <a:lnTo>
                    <a:pt x="1906854" y="0"/>
                  </a:lnTo>
                  <a:close/>
                </a:path>
                <a:path w="2710180" h="100964" extrusionOk="0">
                  <a:moveTo>
                    <a:pt x="2207945" y="0"/>
                  </a:moveTo>
                  <a:lnTo>
                    <a:pt x="2007222" y="0"/>
                  </a:lnTo>
                  <a:lnTo>
                    <a:pt x="2007222" y="100355"/>
                  </a:lnTo>
                  <a:lnTo>
                    <a:pt x="2207945" y="100355"/>
                  </a:lnTo>
                  <a:lnTo>
                    <a:pt x="2207945" y="0"/>
                  </a:lnTo>
                  <a:close/>
                </a:path>
                <a:path w="2710180" h="100964" extrusionOk="0">
                  <a:moveTo>
                    <a:pt x="2509024" y="0"/>
                  </a:moveTo>
                  <a:lnTo>
                    <a:pt x="2408669" y="0"/>
                  </a:lnTo>
                  <a:lnTo>
                    <a:pt x="2408669" y="100355"/>
                  </a:lnTo>
                  <a:lnTo>
                    <a:pt x="2509024" y="100355"/>
                  </a:lnTo>
                  <a:lnTo>
                    <a:pt x="2509024" y="0"/>
                  </a:lnTo>
                  <a:close/>
                </a:path>
                <a:path w="2710180" h="100964" extrusionOk="0">
                  <a:moveTo>
                    <a:pt x="2709748" y="0"/>
                  </a:moveTo>
                  <a:lnTo>
                    <a:pt x="2609380" y="0"/>
                  </a:lnTo>
                  <a:lnTo>
                    <a:pt x="2609380" y="100355"/>
                  </a:lnTo>
                  <a:lnTo>
                    <a:pt x="2709748" y="100355"/>
                  </a:lnTo>
                  <a:lnTo>
                    <a:pt x="270974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5" name="Google Shape;215;p14"/>
            <p:cNvSpPr/>
            <p:nvPr/>
          </p:nvSpPr>
          <p:spPr>
            <a:xfrm>
              <a:off x="12920975" y="5040832"/>
              <a:ext cx="1003935" cy="0"/>
            </a:xfrm>
            <a:custGeom>
              <a:avLst/>
              <a:gdLst/>
              <a:ahLst/>
              <a:cxnLst/>
              <a:rect l="l" t="t" r="r" b="b"/>
              <a:pathLst>
                <a:path w="1003934" h="120000" extrusionOk="0">
                  <a:moveTo>
                    <a:pt x="0" y="0"/>
                  </a:moveTo>
                  <a:lnTo>
                    <a:pt x="401443" y="0"/>
                  </a:lnTo>
                </a:path>
                <a:path w="1003934" h="120000" extrusionOk="0">
                  <a:moveTo>
                    <a:pt x="602165" y="0"/>
                  </a:moveTo>
                  <a:lnTo>
                    <a:pt x="1003609"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 name="Google Shape;216;p14"/>
            <p:cNvSpPr/>
            <p:nvPr/>
          </p:nvSpPr>
          <p:spPr>
            <a:xfrm>
              <a:off x="14024941" y="4990655"/>
              <a:ext cx="1204595" cy="100965"/>
            </a:xfrm>
            <a:custGeom>
              <a:avLst/>
              <a:gdLst/>
              <a:ahLst/>
              <a:cxnLst/>
              <a:rect l="l" t="t" r="r" b="b"/>
              <a:pathLst>
                <a:path w="1204594" h="100964" extrusionOk="0">
                  <a:moveTo>
                    <a:pt x="100355" y="0"/>
                  </a:moveTo>
                  <a:lnTo>
                    <a:pt x="0" y="0"/>
                  </a:lnTo>
                  <a:lnTo>
                    <a:pt x="0" y="100368"/>
                  </a:lnTo>
                  <a:lnTo>
                    <a:pt x="100355" y="100368"/>
                  </a:lnTo>
                  <a:lnTo>
                    <a:pt x="100355" y="0"/>
                  </a:lnTo>
                  <a:close/>
                </a:path>
                <a:path w="1204594" h="100964" extrusionOk="0">
                  <a:moveTo>
                    <a:pt x="401447" y="0"/>
                  </a:moveTo>
                  <a:lnTo>
                    <a:pt x="200723" y="0"/>
                  </a:lnTo>
                  <a:lnTo>
                    <a:pt x="200723" y="100368"/>
                  </a:lnTo>
                  <a:lnTo>
                    <a:pt x="401447" y="100368"/>
                  </a:lnTo>
                  <a:lnTo>
                    <a:pt x="401447" y="0"/>
                  </a:lnTo>
                  <a:close/>
                </a:path>
                <a:path w="1204594" h="100964" extrusionOk="0">
                  <a:moveTo>
                    <a:pt x="702525" y="0"/>
                  </a:moveTo>
                  <a:lnTo>
                    <a:pt x="602170" y="0"/>
                  </a:lnTo>
                  <a:lnTo>
                    <a:pt x="602170" y="100368"/>
                  </a:lnTo>
                  <a:lnTo>
                    <a:pt x="702525" y="100368"/>
                  </a:lnTo>
                  <a:lnTo>
                    <a:pt x="702525" y="0"/>
                  </a:lnTo>
                  <a:close/>
                </a:path>
                <a:path w="1204594" h="100964" extrusionOk="0">
                  <a:moveTo>
                    <a:pt x="1204328" y="0"/>
                  </a:moveTo>
                  <a:lnTo>
                    <a:pt x="1003604" y="0"/>
                  </a:lnTo>
                  <a:lnTo>
                    <a:pt x="1003604" y="100368"/>
                  </a:lnTo>
                  <a:lnTo>
                    <a:pt x="1204328" y="100368"/>
                  </a:lnTo>
                  <a:lnTo>
                    <a:pt x="120432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 name="Google Shape;217;p14"/>
            <p:cNvSpPr/>
            <p:nvPr/>
          </p:nvSpPr>
          <p:spPr>
            <a:xfrm>
              <a:off x="15429999" y="5040832"/>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8" name="Google Shape;218;p14"/>
            <p:cNvSpPr/>
            <p:nvPr/>
          </p:nvSpPr>
          <p:spPr>
            <a:xfrm>
              <a:off x="13021336" y="4990655"/>
              <a:ext cx="3412490" cy="201295"/>
            </a:xfrm>
            <a:custGeom>
              <a:avLst/>
              <a:gdLst/>
              <a:ahLst/>
              <a:cxnLst/>
              <a:rect l="l" t="t" r="r" b="b"/>
              <a:pathLst>
                <a:path w="3412490" h="201295" extrusionOk="0">
                  <a:moveTo>
                    <a:pt x="100355" y="100368"/>
                  </a:moveTo>
                  <a:lnTo>
                    <a:pt x="0" y="100368"/>
                  </a:lnTo>
                  <a:lnTo>
                    <a:pt x="0" y="200723"/>
                  </a:lnTo>
                  <a:lnTo>
                    <a:pt x="100355" y="200723"/>
                  </a:lnTo>
                  <a:lnTo>
                    <a:pt x="100355" y="100368"/>
                  </a:lnTo>
                  <a:close/>
                </a:path>
                <a:path w="3412490" h="201295" extrusionOk="0">
                  <a:moveTo>
                    <a:pt x="3211550" y="0"/>
                  </a:moveTo>
                  <a:lnTo>
                    <a:pt x="3010827" y="0"/>
                  </a:lnTo>
                  <a:lnTo>
                    <a:pt x="3010827" y="100368"/>
                  </a:lnTo>
                  <a:lnTo>
                    <a:pt x="3211550" y="100368"/>
                  </a:lnTo>
                  <a:lnTo>
                    <a:pt x="3211550" y="0"/>
                  </a:lnTo>
                  <a:close/>
                </a:path>
                <a:path w="3412490" h="201295" extrusionOk="0">
                  <a:moveTo>
                    <a:pt x="3412261" y="0"/>
                  </a:moveTo>
                  <a:lnTo>
                    <a:pt x="3311906" y="0"/>
                  </a:lnTo>
                  <a:lnTo>
                    <a:pt x="3311906" y="100368"/>
                  </a:lnTo>
                  <a:lnTo>
                    <a:pt x="3412261" y="100368"/>
                  </a:lnTo>
                  <a:lnTo>
                    <a:pt x="341226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 name="Google Shape;219;p14"/>
            <p:cNvSpPr/>
            <p:nvPr/>
          </p:nvSpPr>
          <p:spPr>
            <a:xfrm>
              <a:off x="13222058" y="5141193"/>
              <a:ext cx="1204595" cy="0"/>
            </a:xfrm>
            <a:custGeom>
              <a:avLst/>
              <a:gdLst/>
              <a:ahLst/>
              <a:cxnLst/>
              <a:rect l="l" t="t" r="r" b="b"/>
              <a:pathLst>
                <a:path w="1204594" h="120000" extrusionOk="0">
                  <a:moveTo>
                    <a:pt x="0" y="0"/>
                  </a:moveTo>
                  <a:lnTo>
                    <a:pt x="301082" y="0"/>
                  </a:lnTo>
                </a:path>
                <a:path w="1204594" h="120000" extrusionOk="0">
                  <a:moveTo>
                    <a:pt x="602165" y="0"/>
                  </a:moveTo>
                  <a:lnTo>
                    <a:pt x="1204331"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 name="Google Shape;220;p14"/>
            <p:cNvSpPr/>
            <p:nvPr/>
          </p:nvSpPr>
          <p:spPr>
            <a:xfrm>
              <a:off x="14627112" y="5091013"/>
              <a:ext cx="201295" cy="100965"/>
            </a:xfrm>
            <a:custGeom>
              <a:avLst/>
              <a:gdLst/>
              <a:ahLst/>
              <a:cxnLst/>
              <a:rect l="l" t="t" r="r" b="b"/>
              <a:pathLst>
                <a:path w="201294" h="100964" extrusionOk="0">
                  <a:moveTo>
                    <a:pt x="0" y="0"/>
                  </a:moveTo>
                  <a:lnTo>
                    <a:pt x="200721" y="0"/>
                  </a:lnTo>
                  <a:lnTo>
                    <a:pt x="200721"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 name="Google Shape;221;p14"/>
            <p:cNvSpPr/>
            <p:nvPr/>
          </p:nvSpPr>
          <p:spPr>
            <a:xfrm>
              <a:off x="15329638" y="5141193"/>
              <a:ext cx="1003935" cy="0"/>
            </a:xfrm>
            <a:custGeom>
              <a:avLst/>
              <a:gdLst/>
              <a:ahLst/>
              <a:cxnLst/>
              <a:rect l="l" t="t" r="r" b="b"/>
              <a:pathLst>
                <a:path w="1003934" h="120000" extrusionOk="0">
                  <a:moveTo>
                    <a:pt x="0" y="0"/>
                  </a:moveTo>
                  <a:lnTo>
                    <a:pt x="602165" y="0"/>
                  </a:lnTo>
                </a:path>
                <a:path w="1003934" h="120000" extrusionOk="0">
                  <a:moveTo>
                    <a:pt x="702526" y="0"/>
                  </a:moveTo>
                  <a:lnTo>
                    <a:pt x="1003609"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2" name="Google Shape;222;p14"/>
            <p:cNvSpPr/>
            <p:nvPr/>
          </p:nvSpPr>
          <p:spPr>
            <a:xfrm>
              <a:off x="13523138" y="5091023"/>
              <a:ext cx="3011170" cy="201295"/>
            </a:xfrm>
            <a:custGeom>
              <a:avLst/>
              <a:gdLst/>
              <a:ahLst/>
              <a:cxnLst/>
              <a:rect l="l" t="t" r="r" b="b"/>
              <a:pathLst>
                <a:path w="3011169" h="201295" extrusionOk="0">
                  <a:moveTo>
                    <a:pt x="100355" y="100355"/>
                  </a:moveTo>
                  <a:lnTo>
                    <a:pt x="0" y="100355"/>
                  </a:lnTo>
                  <a:lnTo>
                    <a:pt x="0" y="200723"/>
                  </a:lnTo>
                  <a:lnTo>
                    <a:pt x="100355" y="200723"/>
                  </a:lnTo>
                  <a:lnTo>
                    <a:pt x="100355" y="100355"/>
                  </a:lnTo>
                  <a:close/>
                </a:path>
                <a:path w="3011169" h="201295" extrusionOk="0">
                  <a:moveTo>
                    <a:pt x="401447" y="100355"/>
                  </a:moveTo>
                  <a:lnTo>
                    <a:pt x="200723" y="100355"/>
                  </a:lnTo>
                  <a:lnTo>
                    <a:pt x="200723" y="200723"/>
                  </a:lnTo>
                  <a:lnTo>
                    <a:pt x="401447" y="200723"/>
                  </a:lnTo>
                  <a:lnTo>
                    <a:pt x="401447" y="100355"/>
                  </a:lnTo>
                  <a:close/>
                </a:path>
                <a:path w="3011169" h="201295" extrusionOk="0">
                  <a:moveTo>
                    <a:pt x="602157" y="100355"/>
                  </a:moveTo>
                  <a:lnTo>
                    <a:pt x="501802" y="100355"/>
                  </a:lnTo>
                  <a:lnTo>
                    <a:pt x="501802" y="200723"/>
                  </a:lnTo>
                  <a:lnTo>
                    <a:pt x="602157" y="200723"/>
                  </a:lnTo>
                  <a:lnTo>
                    <a:pt x="602157" y="100355"/>
                  </a:lnTo>
                  <a:close/>
                </a:path>
                <a:path w="3011169" h="201295" extrusionOk="0">
                  <a:moveTo>
                    <a:pt x="903249" y="100355"/>
                  </a:moveTo>
                  <a:lnTo>
                    <a:pt x="802881" y="100355"/>
                  </a:lnTo>
                  <a:lnTo>
                    <a:pt x="802881" y="200723"/>
                  </a:lnTo>
                  <a:lnTo>
                    <a:pt x="903249" y="200723"/>
                  </a:lnTo>
                  <a:lnTo>
                    <a:pt x="903249" y="100355"/>
                  </a:lnTo>
                  <a:close/>
                </a:path>
                <a:path w="3011169" h="201295" extrusionOk="0">
                  <a:moveTo>
                    <a:pt x="1304683" y="100355"/>
                  </a:moveTo>
                  <a:lnTo>
                    <a:pt x="1204328" y="100355"/>
                  </a:lnTo>
                  <a:lnTo>
                    <a:pt x="1204328" y="200723"/>
                  </a:lnTo>
                  <a:lnTo>
                    <a:pt x="1304683" y="200723"/>
                  </a:lnTo>
                  <a:lnTo>
                    <a:pt x="1304683" y="100355"/>
                  </a:lnTo>
                  <a:close/>
                </a:path>
                <a:path w="3011169" h="201295" extrusionOk="0">
                  <a:moveTo>
                    <a:pt x="1706130" y="100355"/>
                  </a:moveTo>
                  <a:lnTo>
                    <a:pt x="1605775" y="100355"/>
                  </a:lnTo>
                  <a:lnTo>
                    <a:pt x="1605775" y="200723"/>
                  </a:lnTo>
                  <a:lnTo>
                    <a:pt x="1706130" y="200723"/>
                  </a:lnTo>
                  <a:lnTo>
                    <a:pt x="1706130" y="100355"/>
                  </a:lnTo>
                  <a:close/>
                </a:path>
                <a:path w="3011169" h="201295" extrusionOk="0">
                  <a:moveTo>
                    <a:pt x="2107577" y="100355"/>
                  </a:moveTo>
                  <a:lnTo>
                    <a:pt x="1906854" y="100355"/>
                  </a:lnTo>
                  <a:lnTo>
                    <a:pt x="1906854" y="200723"/>
                  </a:lnTo>
                  <a:lnTo>
                    <a:pt x="2107577" y="200723"/>
                  </a:lnTo>
                  <a:lnTo>
                    <a:pt x="2107577" y="100355"/>
                  </a:lnTo>
                  <a:close/>
                </a:path>
                <a:path w="3011169" h="201295" extrusionOk="0">
                  <a:moveTo>
                    <a:pt x="2509024" y="100355"/>
                  </a:moveTo>
                  <a:lnTo>
                    <a:pt x="2308301" y="100355"/>
                  </a:lnTo>
                  <a:lnTo>
                    <a:pt x="2308301" y="200723"/>
                  </a:lnTo>
                  <a:lnTo>
                    <a:pt x="2509024" y="200723"/>
                  </a:lnTo>
                  <a:lnTo>
                    <a:pt x="2509024" y="100355"/>
                  </a:lnTo>
                  <a:close/>
                </a:path>
                <a:path w="3011169" h="201295" extrusionOk="0">
                  <a:moveTo>
                    <a:pt x="3010827" y="0"/>
                  </a:moveTo>
                  <a:lnTo>
                    <a:pt x="2910459" y="0"/>
                  </a:lnTo>
                  <a:lnTo>
                    <a:pt x="2910459" y="100355"/>
                  </a:lnTo>
                  <a:lnTo>
                    <a:pt x="3010827" y="100355"/>
                  </a:lnTo>
                  <a:lnTo>
                    <a:pt x="301082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3" name="Google Shape;223;p14"/>
            <p:cNvSpPr/>
            <p:nvPr/>
          </p:nvSpPr>
          <p:spPr>
            <a:xfrm>
              <a:off x="16132526" y="5241554"/>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4" name="Google Shape;224;p14"/>
            <p:cNvSpPr/>
            <p:nvPr/>
          </p:nvSpPr>
          <p:spPr>
            <a:xfrm>
              <a:off x="12820612" y="5291746"/>
              <a:ext cx="3613150" cy="201295"/>
            </a:xfrm>
            <a:custGeom>
              <a:avLst/>
              <a:gdLst/>
              <a:ahLst/>
              <a:cxnLst/>
              <a:rect l="l" t="t" r="r" b="b"/>
              <a:pathLst>
                <a:path w="3613150" h="201295" extrusionOk="0">
                  <a:moveTo>
                    <a:pt x="200723" y="0"/>
                  </a:moveTo>
                  <a:lnTo>
                    <a:pt x="100355" y="0"/>
                  </a:lnTo>
                  <a:lnTo>
                    <a:pt x="100355" y="100355"/>
                  </a:lnTo>
                  <a:lnTo>
                    <a:pt x="0" y="100355"/>
                  </a:lnTo>
                  <a:lnTo>
                    <a:pt x="0" y="200710"/>
                  </a:lnTo>
                  <a:lnTo>
                    <a:pt x="200723" y="200710"/>
                  </a:lnTo>
                  <a:lnTo>
                    <a:pt x="200723" y="100355"/>
                  </a:lnTo>
                  <a:lnTo>
                    <a:pt x="200723" y="0"/>
                  </a:lnTo>
                  <a:close/>
                </a:path>
                <a:path w="3613150" h="201295" extrusionOk="0">
                  <a:moveTo>
                    <a:pt x="401434" y="0"/>
                  </a:moveTo>
                  <a:lnTo>
                    <a:pt x="301078" y="0"/>
                  </a:lnTo>
                  <a:lnTo>
                    <a:pt x="301078" y="100355"/>
                  </a:lnTo>
                  <a:lnTo>
                    <a:pt x="301078" y="200710"/>
                  </a:lnTo>
                  <a:lnTo>
                    <a:pt x="401434" y="200710"/>
                  </a:lnTo>
                  <a:lnTo>
                    <a:pt x="401434" y="100355"/>
                  </a:lnTo>
                  <a:lnTo>
                    <a:pt x="401434" y="0"/>
                  </a:lnTo>
                  <a:close/>
                </a:path>
                <a:path w="3613150" h="201295" extrusionOk="0">
                  <a:moveTo>
                    <a:pt x="702525" y="0"/>
                  </a:moveTo>
                  <a:lnTo>
                    <a:pt x="501802" y="0"/>
                  </a:lnTo>
                  <a:lnTo>
                    <a:pt x="501802" y="100355"/>
                  </a:lnTo>
                  <a:lnTo>
                    <a:pt x="501802" y="200710"/>
                  </a:lnTo>
                  <a:lnTo>
                    <a:pt x="602157" y="200710"/>
                  </a:lnTo>
                  <a:lnTo>
                    <a:pt x="602157" y="100355"/>
                  </a:lnTo>
                  <a:lnTo>
                    <a:pt x="702525" y="100355"/>
                  </a:lnTo>
                  <a:lnTo>
                    <a:pt x="702525" y="0"/>
                  </a:lnTo>
                  <a:close/>
                </a:path>
                <a:path w="3613150" h="201295" extrusionOk="0">
                  <a:moveTo>
                    <a:pt x="1003604" y="0"/>
                  </a:moveTo>
                  <a:lnTo>
                    <a:pt x="903249" y="0"/>
                  </a:lnTo>
                  <a:lnTo>
                    <a:pt x="903249" y="100355"/>
                  </a:lnTo>
                  <a:lnTo>
                    <a:pt x="1003604" y="100355"/>
                  </a:lnTo>
                  <a:lnTo>
                    <a:pt x="1003604" y="0"/>
                  </a:lnTo>
                  <a:close/>
                </a:path>
                <a:path w="3613150" h="201295" extrusionOk="0">
                  <a:moveTo>
                    <a:pt x="1906854" y="0"/>
                  </a:moveTo>
                  <a:lnTo>
                    <a:pt x="1706130" y="0"/>
                  </a:lnTo>
                  <a:lnTo>
                    <a:pt x="1706130" y="100355"/>
                  </a:lnTo>
                  <a:lnTo>
                    <a:pt x="1906854" y="100355"/>
                  </a:lnTo>
                  <a:lnTo>
                    <a:pt x="1906854" y="0"/>
                  </a:lnTo>
                  <a:close/>
                </a:path>
                <a:path w="3613150" h="201295" extrusionOk="0">
                  <a:moveTo>
                    <a:pt x="2308301" y="0"/>
                  </a:moveTo>
                  <a:lnTo>
                    <a:pt x="2207933" y="0"/>
                  </a:lnTo>
                  <a:lnTo>
                    <a:pt x="2207933" y="100355"/>
                  </a:lnTo>
                  <a:lnTo>
                    <a:pt x="2308301" y="100355"/>
                  </a:lnTo>
                  <a:lnTo>
                    <a:pt x="2308301" y="0"/>
                  </a:lnTo>
                  <a:close/>
                </a:path>
                <a:path w="3613150" h="201295" extrusionOk="0">
                  <a:moveTo>
                    <a:pt x="2709748" y="0"/>
                  </a:moveTo>
                  <a:lnTo>
                    <a:pt x="2509024" y="0"/>
                  </a:lnTo>
                  <a:lnTo>
                    <a:pt x="2509024" y="100355"/>
                  </a:lnTo>
                  <a:lnTo>
                    <a:pt x="2709748" y="100355"/>
                  </a:lnTo>
                  <a:lnTo>
                    <a:pt x="2709748" y="0"/>
                  </a:lnTo>
                  <a:close/>
                </a:path>
                <a:path w="3613150" h="201295" extrusionOk="0">
                  <a:moveTo>
                    <a:pt x="3211550" y="0"/>
                  </a:moveTo>
                  <a:lnTo>
                    <a:pt x="3010827" y="0"/>
                  </a:lnTo>
                  <a:lnTo>
                    <a:pt x="3010827" y="100355"/>
                  </a:lnTo>
                  <a:lnTo>
                    <a:pt x="3211550" y="100355"/>
                  </a:lnTo>
                  <a:lnTo>
                    <a:pt x="3211550" y="0"/>
                  </a:lnTo>
                  <a:close/>
                </a:path>
                <a:path w="3613150" h="201295" extrusionOk="0">
                  <a:moveTo>
                    <a:pt x="3612985" y="0"/>
                  </a:moveTo>
                  <a:lnTo>
                    <a:pt x="3412274" y="0"/>
                  </a:lnTo>
                  <a:lnTo>
                    <a:pt x="3412274" y="100355"/>
                  </a:lnTo>
                  <a:lnTo>
                    <a:pt x="3612985" y="100355"/>
                  </a:lnTo>
                  <a:lnTo>
                    <a:pt x="361298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5" name="Google Shape;225;p14"/>
            <p:cNvSpPr/>
            <p:nvPr/>
          </p:nvSpPr>
          <p:spPr>
            <a:xfrm>
              <a:off x="13523141" y="5442276"/>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6" name="Google Shape;226;p14"/>
            <p:cNvSpPr/>
            <p:nvPr/>
          </p:nvSpPr>
          <p:spPr>
            <a:xfrm>
              <a:off x="14225664" y="5392102"/>
              <a:ext cx="1304925" cy="100965"/>
            </a:xfrm>
            <a:custGeom>
              <a:avLst/>
              <a:gdLst/>
              <a:ahLst/>
              <a:cxnLst/>
              <a:rect l="l" t="t" r="r" b="b"/>
              <a:pathLst>
                <a:path w="1304925" h="100964" extrusionOk="0">
                  <a:moveTo>
                    <a:pt x="100355" y="0"/>
                  </a:moveTo>
                  <a:lnTo>
                    <a:pt x="0" y="0"/>
                  </a:lnTo>
                  <a:lnTo>
                    <a:pt x="0" y="100355"/>
                  </a:lnTo>
                  <a:lnTo>
                    <a:pt x="100355" y="100355"/>
                  </a:lnTo>
                  <a:lnTo>
                    <a:pt x="100355" y="0"/>
                  </a:lnTo>
                  <a:close/>
                </a:path>
                <a:path w="1304925" h="100964" extrusionOk="0">
                  <a:moveTo>
                    <a:pt x="401447" y="0"/>
                  </a:moveTo>
                  <a:lnTo>
                    <a:pt x="301078" y="0"/>
                  </a:lnTo>
                  <a:lnTo>
                    <a:pt x="301078" y="100355"/>
                  </a:lnTo>
                  <a:lnTo>
                    <a:pt x="401447" y="100355"/>
                  </a:lnTo>
                  <a:lnTo>
                    <a:pt x="401447" y="0"/>
                  </a:lnTo>
                  <a:close/>
                </a:path>
                <a:path w="1304925" h="100964" extrusionOk="0">
                  <a:moveTo>
                    <a:pt x="1003604" y="0"/>
                  </a:moveTo>
                  <a:lnTo>
                    <a:pt x="802881" y="0"/>
                  </a:lnTo>
                  <a:lnTo>
                    <a:pt x="802881" y="100355"/>
                  </a:lnTo>
                  <a:lnTo>
                    <a:pt x="1003604" y="100355"/>
                  </a:lnTo>
                  <a:lnTo>
                    <a:pt x="1003604" y="0"/>
                  </a:lnTo>
                  <a:close/>
                </a:path>
                <a:path w="1304925" h="100964" extrusionOk="0">
                  <a:moveTo>
                    <a:pt x="1304696" y="0"/>
                  </a:moveTo>
                  <a:lnTo>
                    <a:pt x="1204328" y="0"/>
                  </a:lnTo>
                  <a:lnTo>
                    <a:pt x="1204328" y="100355"/>
                  </a:lnTo>
                  <a:lnTo>
                    <a:pt x="1304696" y="100355"/>
                  </a:lnTo>
                  <a:lnTo>
                    <a:pt x="130469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 name="Google Shape;227;p14"/>
            <p:cNvSpPr/>
            <p:nvPr/>
          </p:nvSpPr>
          <p:spPr>
            <a:xfrm>
              <a:off x="15731082" y="5442276"/>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 name="Google Shape;228;p14"/>
            <p:cNvSpPr/>
            <p:nvPr/>
          </p:nvSpPr>
          <p:spPr>
            <a:xfrm>
              <a:off x="12820612" y="5392102"/>
              <a:ext cx="3512820" cy="201295"/>
            </a:xfrm>
            <a:custGeom>
              <a:avLst/>
              <a:gdLst/>
              <a:ahLst/>
              <a:cxnLst/>
              <a:rect l="l" t="t" r="r" b="b"/>
              <a:pathLst>
                <a:path w="3512819" h="201295" extrusionOk="0">
                  <a:moveTo>
                    <a:pt x="100355" y="100355"/>
                  </a:moveTo>
                  <a:lnTo>
                    <a:pt x="0" y="100355"/>
                  </a:lnTo>
                  <a:lnTo>
                    <a:pt x="0" y="200723"/>
                  </a:lnTo>
                  <a:lnTo>
                    <a:pt x="100355" y="200723"/>
                  </a:lnTo>
                  <a:lnTo>
                    <a:pt x="100355" y="100355"/>
                  </a:lnTo>
                  <a:close/>
                </a:path>
                <a:path w="3512819" h="201295" extrusionOk="0">
                  <a:moveTo>
                    <a:pt x="301078" y="100355"/>
                  </a:moveTo>
                  <a:lnTo>
                    <a:pt x="200723" y="100355"/>
                  </a:lnTo>
                  <a:lnTo>
                    <a:pt x="200723" y="200723"/>
                  </a:lnTo>
                  <a:lnTo>
                    <a:pt x="301078" y="200723"/>
                  </a:lnTo>
                  <a:lnTo>
                    <a:pt x="301078" y="100355"/>
                  </a:lnTo>
                  <a:close/>
                </a:path>
                <a:path w="3512819" h="201295" extrusionOk="0">
                  <a:moveTo>
                    <a:pt x="702525" y="100355"/>
                  </a:moveTo>
                  <a:lnTo>
                    <a:pt x="602157" y="100355"/>
                  </a:lnTo>
                  <a:lnTo>
                    <a:pt x="602157" y="200723"/>
                  </a:lnTo>
                  <a:lnTo>
                    <a:pt x="702525" y="200723"/>
                  </a:lnTo>
                  <a:lnTo>
                    <a:pt x="702525" y="100355"/>
                  </a:lnTo>
                  <a:close/>
                </a:path>
                <a:path w="3512819" h="201295" extrusionOk="0">
                  <a:moveTo>
                    <a:pt x="3512629" y="0"/>
                  </a:moveTo>
                  <a:lnTo>
                    <a:pt x="3412274" y="0"/>
                  </a:lnTo>
                  <a:lnTo>
                    <a:pt x="3412274" y="100355"/>
                  </a:lnTo>
                  <a:lnTo>
                    <a:pt x="3512629" y="100355"/>
                  </a:lnTo>
                  <a:lnTo>
                    <a:pt x="3512629"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 name="Google Shape;229;p14"/>
            <p:cNvSpPr/>
            <p:nvPr/>
          </p:nvSpPr>
          <p:spPr>
            <a:xfrm>
              <a:off x="14024946" y="5542637"/>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 name="Google Shape;230;p14"/>
            <p:cNvSpPr/>
            <p:nvPr/>
          </p:nvSpPr>
          <p:spPr>
            <a:xfrm>
              <a:off x="14426388" y="5492457"/>
              <a:ext cx="401955" cy="100965"/>
            </a:xfrm>
            <a:custGeom>
              <a:avLst/>
              <a:gdLst/>
              <a:ahLst/>
              <a:cxnLst/>
              <a:rect l="l" t="t" r="r" b="b"/>
              <a:pathLst>
                <a:path w="401955" h="100964" extrusionOk="0">
                  <a:moveTo>
                    <a:pt x="200723" y="0"/>
                  </a:moveTo>
                  <a:lnTo>
                    <a:pt x="0" y="0"/>
                  </a:lnTo>
                  <a:lnTo>
                    <a:pt x="0" y="100368"/>
                  </a:lnTo>
                  <a:lnTo>
                    <a:pt x="200723" y="100368"/>
                  </a:lnTo>
                  <a:lnTo>
                    <a:pt x="200723" y="0"/>
                  </a:lnTo>
                  <a:close/>
                </a:path>
                <a:path w="401955" h="100964" extrusionOk="0">
                  <a:moveTo>
                    <a:pt x="401434" y="0"/>
                  </a:moveTo>
                  <a:lnTo>
                    <a:pt x="301078" y="0"/>
                  </a:lnTo>
                  <a:lnTo>
                    <a:pt x="301078" y="100368"/>
                  </a:lnTo>
                  <a:lnTo>
                    <a:pt x="401434" y="100368"/>
                  </a:lnTo>
                  <a:lnTo>
                    <a:pt x="40143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 name="Google Shape;231;p14"/>
            <p:cNvSpPr/>
            <p:nvPr/>
          </p:nvSpPr>
          <p:spPr>
            <a:xfrm>
              <a:off x="15028555" y="5542637"/>
              <a:ext cx="903605" cy="0"/>
            </a:xfrm>
            <a:custGeom>
              <a:avLst/>
              <a:gdLst/>
              <a:ahLst/>
              <a:cxnLst/>
              <a:rect l="l" t="t" r="r" b="b"/>
              <a:pathLst>
                <a:path w="903605" h="120000" extrusionOk="0">
                  <a:moveTo>
                    <a:pt x="0" y="0"/>
                  </a:moveTo>
                  <a:lnTo>
                    <a:pt x="301082" y="0"/>
                  </a:lnTo>
                </a:path>
                <a:path w="903605" h="120000" extrusionOk="0">
                  <a:moveTo>
                    <a:pt x="501804" y="0"/>
                  </a:moveTo>
                  <a:lnTo>
                    <a:pt x="903248"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 name="Google Shape;232;p14"/>
            <p:cNvSpPr/>
            <p:nvPr/>
          </p:nvSpPr>
          <p:spPr>
            <a:xfrm>
              <a:off x="12820612" y="5492457"/>
              <a:ext cx="3713479" cy="201295"/>
            </a:xfrm>
            <a:custGeom>
              <a:avLst/>
              <a:gdLst/>
              <a:ahLst/>
              <a:cxnLst/>
              <a:rect l="l" t="t" r="r" b="b"/>
              <a:pathLst>
                <a:path w="3713480" h="201295" extrusionOk="0">
                  <a:moveTo>
                    <a:pt x="100355" y="100368"/>
                  </a:moveTo>
                  <a:lnTo>
                    <a:pt x="0" y="100368"/>
                  </a:lnTo>
                  <a:lnTo>
                    <a:pt x="0" y="200723"/>
                  </a:lnTo>
                  <a:lnTo>
                    <a:pt x="100355" y="200723"/>
                  </a:lnTo>
                  <a:lnTo>
                    <a:pt x="100355" y="100368"/>
                  </a:lnTo>
                  <a:close/>
                </a:path>
                <a:path w="3713480" h="201295" extrusionOk="0">
                  <a:moveTo>
                    <a:pt x="602157" y="100368"/>
                  </a:moveTo>
                  <a:lnTo>
                    <a:pt x="401434" y="100368"/>
                  </a:lnTo>
                  <a:lnTo>
                    <a:pt x="401434" y="200723"/>
                  </a:lnTo>
                  <a:lnTo>
                    <a:pt x="602157" y="200723"/>
                  </a:lnTo>
                  <a:lnTo>
                    <a:pt x="602157" y="100368"/>
                  </a:lnTo>
                  <a:close/>
                </a:path>
                <a:path w="3713480" h="201295" extrusionOk="0">
                  <a:moveTo>
                    <a:pt x="802881" y="100368"/>
                  </a:moveTo>
                  <a:lnTo>
                    <a:pt x="702525" y="100368"/>
                  </a:lnTo>
                  <a:lnTo>
                    <a:pt x="702525" y="200723"/>
                  </a:lnTo>
                  <a:lnTo>
                    <a:pt x="802881" y="200723"/>
                  </a:lnTo>
                  <a:lnTo>
                    <a:pt x="802881" y="100368"/>
                  </a:lnTo>
                  <a:close/>
                </a:path>
                <a:path w="3713480" h="201295" extrusionOk="0">
                  <a:moveTo>
                    <a:pt x="1003604" y="100368"/>
                  </a:moveTo>
                  <a:lnTo>
                    <a:pt x="903249" y="100368"/>
                  </a:lnTo>
                  <a:lnTo>
                    <a:pt x="903249" y="200723"/>
                  </a:lnTo>
                  <a:lnTo>
                    <a:pt x="1003604" y="200723"/>
                  </a:lnTo>
                  <a:lnTo>
                    <a:pt x="1003604" y="100368"/>
                  </a:lnTo>
                  <a:close/>
                </a:path>
                <a:path w="3713480" h="201295" extrusionOk="0">
                  <a:moveTo>
                    <a:pt x="1304683" y="100368"/>
                  </a:moveTo>
                  <a:lnTo>
                    <a:pt x="1103972" y="100368"/>
                  </a:lnTo>
                  <a:lnTo>
                    <a:pt x="1103972" y="200723"/>
                  </a:lnTo>
                  <a:lnTo>
                    <a:pt x="1304683" y="200723"/>
                  </a:lnTo>
                  <a:lnTo>
                    <a:pt x="1304683" y="100368"/>
                  </a:lnTo>
                  <a:close/>
                </a:path>
                <a:path w="3713480" h="201295" extrusionOk="0">
                  <a:moveTo>
                    <a:pt x="3412274" y="0"/>
                  </a:moveTo>
                  <a:lnTo>
                    <a:pt x="3311906" y="0"/>
                  </a:lnTo>
                  <a:lnTo>
                    <a:pt x="3311906" y="100368"/>
                  </a:lnTo>
                  <a:lnTo>
                    <a:pt x="3412274" y="100368"/>
                  </a:lnTo>
                  <a:lnTo>
                    <a:pt x="3412274" y="0"/>
                  </a:lnTo>
                  <a:close/>
                </a:path>
                <a:path w="3713480" h="201295" extrusionOk="0">
                  <a:moveTo>
                    <a:pt x="3713353" y="0"/>
                  </a:moveTo>
                  <a:lnTo>
                    <a:pt x="3612985" y="0"/>
                  </a:lnTo>
                  <a:lnTo>
                    <a:pt x="3612985" y="100368"/>
                  </a:lnTo>
                  <a:lnTo>
                    <a:pt x="3713353" y="100368"/>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 name="Google Shape;233;p14"/>
            <p:cNvSpPr/>
            <p:nvPr/>
          </p:nvSpPr>
          <p:spPr>
            <a:xfrm>
              <a:off x="14225668" y="5642998"/>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 name="Google Shape;234;p14"/>
            <p:cNvSpPr/>
            <p:nvPr/>
          </p:nvSpPr>
          <p:spPr>
            <a:xfrm>
              <a:off x="14727466" y="5592825"/>
              <a:ext cx="1806575" cy="100965"/>
            </a:xfrm>
            <a:custGeom>
              <a:avLst/>
              <a:gdLst/>
              <a:ahLst/>
              <a:cxnLst/>
              <a:rect l="l" t="t" r="r" b="b"/>
              <a:pathLst>
                <a:path w="1806575" h="100964" extrusionOk="0">
                  <a:moveTo>
                    <a:pt x="200723" y="0"/>
                  </a:moveTo>
                  <a:lnTo>
                    <a:pt x="0" y="0"/>
                  </a:lnTo>
                  <a:lnTo>
                    <a:pt x="0" y="100355"/>
                  </a:lnTo>
                  <a:lnTo>
                    <a:pt x="200723" y="100355"/>
                  </a:lnTo>
                  <a:lnTo>
                    <a:pt x="200723" y="0"/>
                  </a:lnTo>
                  <a:close/>
                </a:path>
                <a:path w="1806575" h="100964" extrusionOk="0">
                  <a:moveTo>
                    <a:pt x="702525" y="0"/>
                  </a:moveTo>
                  <a:lnTo>
                    <a:pt x="501802" y="0"/>
                  </a:lnTo>
                  <a:lnTo>
                    <a:pt x="501802" y="100355"/>
                  </a:lnTo>
                  <a:lnTo>
                    <a:pt x="702525" y="100355"/>
                  </a:lnTo>
                  <a:lnTo>
                    <a:pt x="702525" y="0"/>
                  </a:lnTo>
                  <a:close/>
                </a:path>
                <a:path w="1806575" h="100964" extrusionOk="0">
                  <a:moveTo>
                    <a:pt x="1003604" y="0"/>
                  </a:moveTo>
                  <a:lnTo>
                    <a:pt x="903249" y="0"/>
                  </a:lnTo>
                  <a:lnTo>
                    <a:pt x="903249" y="100355"/>
                  </a:lnTo>
                  <a:lnTo>
                    <a:pt x="1003604" y="100355"/>
                  </a:lnTo>
                  <a:lnTo>
                    <a:pt x="1003604" y="0"/>
                  </a:lnTo>
                  <a:close/>
                </a:path>
                <a:path w="1806575" h="100964" extrusionOk="0">
                  <a:moveTo>
                    <a:pt x="1505419" y="0"/>
                  </a:moveTo>
                  <a:lnTo>
                    <a:pt x="1304696" y="0"/>
                  </a:lnTo>
                  <a:lnTo>
                    <a:pt x="1304696" y="100355"/>
                  </a:lnTo>
                  <a:lnTo>
                    <a:pt x="1505419" y="100355"/>
                  </a:lnTo>
                  <a:lnTo>
                    <a:pt x="1505419" y="0"/>
                  </a:lnTo>
                  <a:close/>
                </a:path>
                <a:path w="1806575" h="100964" extrusionOk="0">
                  <a:moveTo>
                    <a:pt x="1806498" y="0"/>
                  </a:moveTo>
                  <a:lnTo>
                    <a:pt x="1706130" y="0"/>
                  </a:lnTo>
                  <a:lnTo>
                    <a:pt x="1706130" y="100355"/>
                  </a:lnTo>
                  <a:lnTo>
                    <a:pt x="1806498" y="100355"/>
                  </a:lnTo>
                  <a:lnTo>
                    <a:pt x="180649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 name="Google Shape;235;p14"/>
            <p:cNvSpPr/>
            <p:nvPr/>
          </p:nvSpPr>
          <p:spPr>
            <a:xfrm>
              <a:off x="12820614" y="5743359"/>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 name="Google Shape;236;p14"/>
            <p:cNvSpPr/>
            <p:nvPr/>
          </p:nvSpPr>
          <p:spPr>
            <a:xfrm>
              <a:off x="13422770" y="5693180"/>
              <a:ext cx="2108200" cy="100965"/>
            </a:xfrm>
            <a:custGeom>
              <a:avLst/>
              <a:gdLst/>
              <a:ahLst/>
              <a:cxnLst/>
              <a:rect l="l" t="t" r="r" b="b"/>
              <a:pathLst>
                <a:path w="2108200" h="100964" extrusionOk="0">
                  <a:moveTo>
                    <a:pt x="100368" y="0"/>
                  </a:moveTo>
                  <a:lnTo>
                    <a:pt x="0" y="0"/>
                  </a:lnTo>
                  <a:lnTo>
                    <a:pt x="0" y="100368"/>
                  </a:lnTo>
                  <a:lnTo>
                    <a:pt x="100368" y="100368"/>
                  </a:lnTo>
                  <a:lnTo>
                    <a:pt x="100368" y="0"/>
                  </a:lnTo>
                  <a:close/>
                </a:path>
                <a:path w="2108200" h="100964" extrusionOk="0">
                  <a:moveTo>
                    <a:pt x="301091" y="0"/>
                  </a:moveTo>
                  <a:lnTo>
                    <a:pt x="200723" y="0"/>
                  </a:lnTo>
                  <a:lnTo>
                    <a:pt x="200723" y="100368"/>
                  </a:lnTo>
                  <a:lnTo>
                    <a:pt x="301091" y="100368"/>
                  </a:lnTo>
                  <a:lnTo>
                    <a:pt x="301091" y="0"/>
                  </a:lnTo>
                  <a:close/>
                </a:path>
                <a:path w="2108200" h="100964" extrusionOk="0">
                  <a:moveTo>
                    <a:pt x="802894" y="0"/>
                  </a:moveTo>
                  <a:lnTo>
                    <a:pt x="602170" y="0"/>
                  </a:lnTo>
                  <a:lnTo>
                    <a:pt x="602170" y="100368"/>
                  </a:lnTo>
                  <a:lnTo>
                    <a:pt x="802894" y="100368"/>
                  </a:lnTo>
                  <a:lnTo>
                    <a:pt x="802894" y="0"/>
                  </a:lnTo>
                  <a:close/>
                </a:path>
                <a:path w="2108200" h="100964" extrusionOk="0">
                  <a:moveTo>
                    <a:pt x="1204341" y="0"/>
                  </a:moveTo>
                  <a:lnTo>
                    <a:pt x="1003617" y="0"/>
                  </a:lnTo>
                  <a:lnTo>
                    <a:pt x="1003617" y="100368"/>
                  </a:lnTo>
                  <a:lnTo>
                    <a:pt x="1204341" y="100368"/>
                  </a:lnTo>
                  <a:lnTo>
                    <a:pt x="1204341" y="0"/>
                  </a:lnTo>
                  <a:close/>
                </a:path>
                <a:path w="2108200" h="100964" extrusionOk="0">
                  <a:moveTo>
                    <a:pt x="1405051" y="0"/>
                  </a:moveTo>
                  <a:lnTo>
                    <a:pt x="1304696" y="0"/>
                  </a:lnTo>
                  <a:lnTo>
                    <a:pt x="1304696" y="100368"/>
                  </a:lnTo>
                  <a:lnTo>
                    <a:pt x="1405051" y="100368"/>
                  </a:lnTo>
                  <a:lnTo>
                    <a:pt x="1405051" y="0"/>
                  </a:lnTo>
                  <a:close/>
                </a:path>
                <a:path w="2108200" h="100964" extrusionOk="0">
                  <a:moveTo>
                    <a:pt x="1906866" y="0"/>
                  </a:moveTo>
                  <a:lnTo>
                    <a:pt x="1706143" y="0"/>
                  </a:lnTo>
                  <a:lnTo>
                    <a:pt x="1706143" y="100368"/>
                  </a:lnTo>
                  <a:lnTo>
                    <a:pt x="1906866" y="100368"/>
                  </a:lnTo>
                  <a:lnTo>
                    <a:pt x="1906866" y="0"/>
                  </a:lnTo>
                  <a:close/>
                </a:path>
                <a:path w="2108200" h="100964" extrusionOk="0">
                  <a:moveTo>
                    <a:pt x="2107590" y="0"/>
                  </a:moveTo>
                  <a:lnTo>
                    <a:pt x="2007222" y="0"/>
                  </a:lnTo>
                  <a:lnTo>
                    <a:pt x="2007222" y="100368"/>
                  </a:lnTo>
                  <a:lnTo>
                    <a:pt x="2107590" y="100368"/>
                  </a:lnTo>
                  <a:lnTo>
                    <a:pt x="210759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 name="Google Shape;237;p14"/>
            <p:cNvSpPr/>
            <p:nvPr/>
          </p:nvSpPr>
          <p:spPr>
            <a:xfrm>
              <a:off x="13021336" y="5743359"/>
              <a:ext cx="3111500" cy="100965"/>
            </a:xfrm>
            <a:custGeom>
              <a:avLst/>
              <a:gdLst/>
              <a:ahLst/>
              <a:cxnLst/>
              <a:rect l="l" t="t" r="r" b="b"/>
              <a:pathLst>
                <a:path w="3111500" h="100964" extrusionOk="0">
                  <a:moveTo>
                    <a:pt x="2609385" y="0"/>
                  </a:moveTo>
                  <a:lnTo>
                    <a:pt x="3111190" y="0"/>
                  </a:lnTo>
                </a:path>
                <a:path w="3111500" h="100964" extrusionOk="0">
                  <a:moveTo>
                    <a:pt x="0" y="100360"/>
                  </a:moveTo>
                  <a:lnTo>
                    <a:pt x="401443" y="10036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 name="Google Shape;238;p14"/>
            <p:cNvSpPr/>
            <p:nvPr/>
          </p:nvSpPr>
          <p:spPr>
            <a:xfrm>
              <a:off x="13723862" y="5793549"/>
              <a:ext cx="1104265" cy="100965"/>
            </a:xfrm>
            <a:custGeom>
              <a:avLst/>
              <a:gdLst/>
              <a:ahLst/>
              <a:cxnLst/>
              <a:rect l="l" t="t" r="r" b="b"/>
              <a:pathLst>
                <a:path w="1104265" h="100964" extrusionOk="0">
                  <a:moveTo>
                    <a:pt x="100355" y="0"/>
                  </a:moveTo>
                  <a:lnTo>
                    <a:pt x="0" y="0"/>
                  </a:lnTo>
                  <a:lnTo>
                    <a:pt x="0" y="100355"/>
                  </a:lnTo>
                  <a:lnTo>
                    <a:pt x="100355" y="100355"/>
                  </a:lnTo>
                  <a:lnTo>
                    <a:pt x="100355" y="0"/>
                  </a:lnTo>
                  <a:close/>
                </a:path>
                <a:path w="1104265" h="100964" extrusionOk="0">
                  <a:moveTo>
                    <a:pt x="301078" y="0"/>
                  </a:moveTo>
                  <a:lnTo>
                    <a:pt x="200723" y="0"/>
                  </a:lnTo>
                  <a:lnTo>
                    <a:pt x="200723" y="100355"/>
                  </a:lnTo>
                  <a:lnTo>
                    <a:pt x="301078" y="100355"/>
                  </a:lnTo>
                  <a:lnTo>
                    <a:pt x="301078" y="0"/>
                  </a:lnTo>
                  <a:close/>
                </a:path>
                <a:path w="1104265" h="100964" extrusionOk="0">
                  <a:moveTo>
                    <a:pt x="602157" y="0"/>
                  </a:moveTo>
                  <a:lnTo>
                    <a:pt x="501802" y="0"/>
                  </a:lnTo>
                  <a:lnTo>
                    <a:pt x="501802" y="100355"/>
                  </a:lnTo>
                  <a:lnTo>
                    <a:pt x="602157" y="100355"/>
                  </a:lnTo>
                  <a:lnTo>
                    <a:pt x="602157" y="0"/>
                  </a:lnTo>
                  <a:close/>
                </a:path>
                <a:path w="1104265" h="100964" extrusionOk="0">
                  <a:moveTo>
                    <a:pt x="903249" y="0"/>
                  </a:moveTo>
                  <a:lnTo>
                    <a:pt x="802881" y="0"/>
                  </a:lnTo>
                  <a:lnTo>
                    <a:pt x="802881" y="100355"/>
                  </a:lnTo>
                  <a:lnTo>
                    <a:pt x="903249" y="100355"/>
                  </a:lnTo>
                  <a:lnTo>
                    <a:pt x="903249" y="0"/>
                  </a:lnTo>
                  <a:close/>
                </a:path>
                <a:path w="1104265" h="100964" extrusionOk="0">
                  <a:moveTo>
                    <a:pt x="1103960" y="0"/>
                  </a:moveTo>
                  <a:lnTo>
                    <a:pt x="1003604" y="0"/>
                  </a:lnTo>
                  <a:lnTo>
                    <a:pt x="1003604" y="100355"/>
                  </a:lnTo>
                  <a:lnTo>
                    <a:pt x="1103960" y="100355"/>
                  </a:lnTo>
                  <a:lnTo>
                    <a:pt x="110396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 name="Google Shape;239;p14"/>
            <p:cNvSpPr/>
            <p:nvPr/>
          </p:nvSpPr>
          <p:spPr>
            <a:xfrm>
              <a:off x="14928194" y="5843720"/>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 name="Google Shape;240;p14"/>
            <p:cNvSpPr/>
            <p:nvPr/>
          </p:nvSpPr>
          <p:spPr>
            <a:xfrm>
              <a:off x="15429992" y="5793549"/>
              <a:ext cx="1003935" cy="100965"/>
            </a:xfrm>
            <a:custGeom>
              <a:avLst/>
              <a:gdLst/>
              <a:ahLst/>
              <a:cxnLst/>
              <a:rect l="l" t="t" r="r" b="b"/>
              <a:pathLst>
                <a:path w="1003934" h="100964" extrusionOk="0">
                  <a:moveTo>
                    <a:pt x="301078" y="0"/>
                  </a:moveTo>
                  <a:lnTo>
                    <a:pt x="0" y="0"/>
                  </a:lnTo>
                  <a:lnTo>
                    <a:pt x="0" y="100355"/>
                  </a:lnTo>
                  <a:lnTo>
                    <a:pt x="301078" y="100355"/>
                  </a:lnTo>
                  <a:lnTo>
                    <a:pt x="301078" y="0"/>
                  </a:lnTo>
                  <a:close/>
                </a:path>
                <a:path w="1003934" h="100964" extrusionOk="0">
                  <a:moveTo>
                    <a:pt x="702525" y="0"/>
                  </a:moveTo>
                  <a:lnTo>
                    <a:pt x="602170" y="0"/>
                  </a:lnTo>
                  <a:lnTo>
                    <a:pt x="602170" y="100355"/>
                  </a:lnTo>
                  <a:lnTo>
                    <a:pt x="702525" y="100355"/>
                  </a:lnTo>
                  <a:lnTo>
                    <a:pt x="702525" y="0"/>
                  </a:lnTo>
                  <a:close/>
                </a:path>
                <a:path w="1003934" h="100964" extrusionOk="0">
                  <a:moveTo>
                    <a:pt x="1003604" y="0"/>
                  </a:moveTo>
                  <a:lnTo>
                    <a:pt x="802894" y="0"/>
                  </a:lnTo>
                  <a:lnTo>
                    <a:pt x="802894" y="100355"/>
                  </a:lnTo>
                  <a:lnTo>
                    <a:pt x="1003604" y="100355"/>
                  </a:lnTo>
                  <a:lnTo>
                    <a:pt x="100360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 name="Google Shape;241;p14"/>
            <p:cNvSpPr/>
            <p:nvPr/>
          </p:nvSpPr>
          <p:spPr>
            <a:xfrm>
              <a:off x="12820614" y="5944081"/>
              <a:ext cx="803275" cy="0"/>
            </a:xfrm>
            <a:custGeom>
              <a:avLst/>
              <a:gdLst/>
              <a:ahLst/>
              <a:cxnLst/>
              <a:rect l="l" t="t" r="r" b="b"/>
              <a:pathLst>
                <a:path w="803275" h="120000" extrusionOk="0">
                  <a:moveTo>
                    <a:pt x="0" y="0"/>
                  </a:moveTo>
                  <a:lnTo>
                    <a:pt x="401443" y="0"/>
                  </a:lnTo>
                </a:path>
                <a:path w="803275" h="120000" extrusionOk="0">
                  <a:moveTo>
                    <a:pt x="501804" y="0"/>
                  </a:moveTo>
                  <a:lnTo>
                    <a:pt x="802887"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 name="Google Shape;242;p14"/>
            <p:cNvSpPr/>
            <p:nvPr/>
          </p:nvSpPr>
          <p:spPr>
            <a:xfrm>
              <a:off x="12920968" y="5893904"/>
              <a:ext cx="3613150" cy="201295"/>
            </a:xfrm>
            <a:custGeom>
              <a:avLst/>
              <a:gdLst/>
              <a:ahLst/>
              <a:cxnLst/>
              <a:rect l="l" t="t" r="r" b="b"/>
              <a:pathLst>
                <a:path w="3613150" h="201295" extrusionOk="0">
                  <a:moveTo>
                    <a:pt x="100368" y="100368"/>
                  </a:moveTo>
                  <a:lnTo>
                    <a:pt x="0" y="100368"/>
                  </a:lnTo>
                  <a:lnTo>
                    <a:pt x="0" y="200723"/>
                  </a:lnTo>
                  <a:lnTo>
                    <a:pt x="100368" y="200723"/>
                  </a:lnTo>
                  <a:lnTo>
                    <a:pt x="100368" y="100368"/>
                  </a:lnTo>
                  <a:close/>
                </a:path>
                <a:path w="3613150" h="201295" extrusionOk="0">
                  <a:moveTo>
                    <a:pt x="401447" y="100368"/>
                  </a:moveTo>
                  <a:lnTo>
                    <a:pt x="200723" y="100368"/>
                  </a:lnTo>
                  <a:lnTo>
                    <a:pt x="200723" y="200723"/>
                  </a:lnTo>
                  <a:lnTo>
                    <a:pt x="401447" y="200723"/>
                  </a:lnTo>
                  <a:lnTo>
                    <a:pt x="401447" y="100368"/>
                  </a:lnTo>
                  <a:close/>
                </a:path>
                <a:path w="3613150" h="201295" extrusionOk="0">
                  <a:moveTo>
                    <a:pt x="1003617" y="0"/>
                  </a:moveTo>
                  <a:lnTo>
                    <a:pt x="802894" y="0"/>
                  </a:lnTo>
                  <a:lnTo>
                    <a:pt x="802894" y="100368"/>
                  </a:lnTo>
                  <a:lnTo>
                    <a:pt x="1003617" y="100368"/>
                  </a:lnTo>
                  <a:lnTo>
                    <a:pt x="1003617" y="0"/>
                  </a:lnTo>
                  <a:close/>
                </a:path>
                <a:path w="3613150" h="201295" extrusionOk="0">
                  <a:moveTo>
                    <a:pt x="1605775" y="0"/>
                  </a:moveTo>
                  <a:lnTo>
                    <a:pt x="1405051" y="0"/>
                  </a:lnTo>
                  <a:lnTo>
                    <a:pt x="1405051" y="100368"/>
                  </a:lnTo>
                  <a:lnTo>
                    <a:pt x="1605775" y="100368"/>
                  </a:lnTo>
                  <a:lnTo>
                    <a:pt x="1605775" y="0"/>
                  </a:lnTo>
                  <a:close/>
                </a:path>
                <a:path w="3613150" h="201295" extrusionOk="0">
                  <a:moveTo>
                    <a:pt x="2308301" y="0"/>
                  </a:moveTo>
                  <a:lnTo>
                    <a:pt x="2107577" y="0"/>
                  </a:lnTo>
                  <a:lnTo>
                    <a:pt x="2107577" y="100368"/>
                  </a:lnTo>
                  <a:lnTo>
                    <a:pt x="2308301" y="100368"/>
                  </a:lnTo>
                  <a:lnTo>
                    <a:pt x="2308301" y="0"/>
                  </a:lnTo>
                  <a:close/>
                </a:path>
                <a:path w="3613150" h="201295" extrusionOk="0">
                  <a:moveTo>
                    <a:pt x="2810103" y="0"/>
                  </a:moveTo>
                  <a:lnTo>
                    <a:pt x="2509024" y="0"/>
                  </a:lnTo>
                  <a:lnTo>
                    <a:pt x="2509024" y="100368"/>
                  </a:lnTo>
                  <a:lnTo>
                    <a:pt x="2810103" y="100368"/>
                  </a:lnTo>
                  <a:lnTo>
                    <a:pt x="2810103" y="0"/>
                  </a:lnTo>
                  <a:close/>
                </a:path>
                <a:path w="3613150" h="201295" extrusionOk="0">
                  <a:moveTo>
                    <a:pt x="3111195" y="0"/>
                  </a:moveTo>
                  <a:lnTo>
                    <a:pt x="3010827" y="0"/>
                  </a:lnTo>
                  <a:lnTo>
                    <a:pt x="3010827" y="100368"/>
                  </a:lnTo>
                  <a:lnTo>
                    <a:pt x="3111195" y="100368"/>
                  </a:lnTo>
                  <a:lnTo>
                    <a:pt x="3111195" y="0"/>
                  </a:lnTo>
                  <a:close/>
                </a:path>
                <a:path w="3613150" h="201295" extrusionOk="0">
                  <a:moveTo>
                    <a:pt x="3311918" y="0"/>
                  </a:moveTo>
                  <a:lnTo>
                    <a:pt x="3211550" y="0"/>
                  </a:lnTo>
                  <a:lnTo>
                    <a:pt x="3211550" y="100368"/>
                  </a:lnTo>
                  <a:lnTo>
                    <a:pt x="3311918" y="100368"/>
                  </a:lnTo>
                  <a:lnTo>
                    <a:pt x="3311918" y="0"/>
                  </a:lnTo>
                  <a:close/>
                </a:path>
                <a:path w="3613150" h="201295" extrusionOk="0">
                  <a:moveTo>
                    <a:pt x="3612997" y="0"/>
                  </a:moveTo>
                  <a:lnTo>
                    <a:pt x="3512629" y="0"/>
                  </a:lnTo>
                  <a:lnTo>
                    <a:pt x="3512629" y="100368"/>
                  </a:lnTo>
                  <a:lnTo>
                    <a:pt x="3612997" y="100368"/>
                  </a:lnTo>
                  <a:lnTo>
                    <a:pt x="361299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 name="Google Shape;243;p14"/>
            <p:cNvSpPr/>
            <p:nvPr/>
          </p:nvSpPr>
          <p:spPr>
            <a:xfrm>
              <a:off x="13623502" y="6044442"/>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 name="Google Shape;244;p14"/>
            <p:cNvSpPr/>
            <p:nvPr/>
          </p:nvSpPr>
          <p:spPr>
            <a:xfrm>
              <a:off x="14125296" y="5994272"/>
              <a:ext cx="401955" cy="100965"/>
            </a:xfrm>
            <a:custGeom>
              <a:avLst/>
              <a:gdLst/>
              <a:ahLst/>
              <a:cxnLst/>
              <a:rect l="l" t="t" r="r" b="b"/>
              <a:pathLst>
                <a:path w="401955" h="100964" extrusionOk="0">
                  <a:moveTo>
                    <a:pt x="200723" y="0"/>
                  </a:moveTo>
                  <a:lnTo>
                    <a:pt x="0" y="0"/>
                  </a:lnTo>
                  <a:lnTo>
                    <a:pt x="0" y="100355"/>
                  </a:lnTo>
                  <a:lnTo>
                    <a:pt x="200723" y="100355"/>
                  </a:lnTo>
                  <a:lnTo>
                    <a:pt x="200723" y="0"/>
                  </a:lnTo>
                  <a:close/>
                </a:path>
                <a:path w="401955" h="100964" extrusionOk="0">
                  <a:moveTo>
                    <a:pt x="401447" y="0"/>
                  </a:moveTo>
                  <a:lnTo>
                    <a:pt x="301091" y="0"/>
                  </a:lnTo>
                  <a:lnTo>
                    <a:pt x="301091" y="100355"/>
                  </a:lnTo>
                  <a:lnTo>
                    <a:pt x="401447" y="100355"/>
                  </a:lnTo>
                  <a:lnTo>
                    <a:pt x="40144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 name="Google Shape;245;p14"/>
            <p:cNvSpPr/>
            <p:nvPr/>
          </p:nvSpPr>
          <p:spPr>
            <a:xfrm>
              <a:off x="14627111" y="6044442"/>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 name="Google Shape;246;p14"/>
            <p:cNvSpPr/>
            <p:nvPr/>
          </p:nvSpPr>
          <p:spPr>
            <a:xfrm>
              <a:off x="15229277" y="5994262"/>
              <a:ext cx="100965" cy="100965"/>
            </a:xfrm>
            <a:custGeom>
              <a:avLst/>
              <a:gdLst/>
              <a:ahLst/>
              <a:cxnLst/>
              <a:rect l="l" t="t" r="r" b="b"/>
              <a:pathLst>
                <a:path w="100965" h="100964"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 name="Google Shape;247;p14"/>
            <p:cNvSpPr/>
            <p:nvPr/>
          </p:nvSpPr>
          <p:spPr>
            <a:xfrm>
              <a:off x="15931804" y="6044442"/>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 name="Google Shape;248;p14"/>
            <p:cNvSpPr/>
            <p:nvPr/>
          </p:nvSpPr>
          <p:spPr>
            <a:xfrm>
              <a:off x="16433609" y="5994262"/>
              <a:ext cx="100965" cy="100965"/>
            </a:xfrm>
            <a:custGeom>
              <a:avLst/>
              <a:gdLst/>
              <a:ahLst/>
              <a:cxnLst/>
              <a:rect l="l" t="t" r="r" b="b"/>
              <a:pathLst>
                <a:path w="100965" h="100964"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 name="Google Shape;249;p14"/>
            <p:cNvSpPr/>
            <p:nvPr/>
          </p:nvSpPr>
          <p:spPr>
            <a:xfrm>
              <a:off x="12820614" y="6144803"/>
              <a:ext cx="803275" cy="0"/>
            </a:xfrm>
            <a:custGeom>
              <a:avLst/>
              <a:gdLst/>
              <a:ahLst/>
              <a:cxnLst/>
              <a:rect l="l" t="t" r="r" b="b"/>
              <a:pathLst>
                <a:path w="803275" h="120000" extrusionOk="0">
                  <a:moveTo>
                    <a:pt x="0" y="0"/>
                  </a:moveTo>
                  <a:lnTo>
                    <a:pt x="401443" y="0"/>
                  </a:lnTo>
                </a:path>
                <a:path w="803275" h="120000" extrusionOk="0">
                  <a:moveTo>
                    <a:pt x="501804" y="0"/>
                  </a:moveTo>
                  <a:lnTo>
                    <a:pt x="802887"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 name="Google Shape;250;p14"/>
            <p:cNvSpPr/>
            <p:nvPr/>
          </p:nvSpPr>
          <p:spPr>
            <a:xfrm>
              <a:off x="13723862" y="6094627"/>
              <a:ext cx="2007235" cy="100965"/>
            </a:xfrm>
            <a:custGeom>
              <a:avLst/>
              <a:gdLst/>
              <a:ahLst/>
              <a:cxnLst/>
              <a:rect l="l" t="t" r="r" b="b"/>
              <a:pathLst>
                <a:path w="2007234" h="100964" extrusionOk="0">
                  <a:moveTo>
                    <a:pt x="100355" y="0"/>
                  </a:moveTo>
                  <a:lnTo>
                    <a:pt x="0" y="0"/>
                  </a:lnTo>
                  <a:lnTo>
                    <a:pt x="0" y="100368"/>
                  </a:lnTo>
                  <a:lnTo>
                    <a:pt x="100355" y="100368"/>
                  </a:lnTo>
                  <a:lnTo>
                    <a:pt x="100355" y="0"/>
                  </a:lnTo>
                  <a:close/>
                </a:path>
                <a:path w="2007234" h="100964" extrusionOk="0">
                  <a:moveTo>
                    <a:pt x="301078" y="0"/>
                  </a:moveTo>
                  <a:lnTo>
                    <a:pt x="200723" y="0"/>
                  </a:lnTo>
                  <a:lnTo>
                    <a:pt x="200723" y="100368"/>
                  </a:lnTo>
                  <a:lnTo>
                    <a:pt x="301078" y="100368"/>
                  </a:lnTo>
                  <a:lnTo>
                    <a:pt x="301078" y="0"/>
                  </a:lnTo>
                  <a:close/>
                </a:path>
                <a:path w="2007234" h="100964" extrusionOk="0">
                  <a:moveTo>
                    <a:pt x="702525" y="0"/>
                  </a:moveTo>
                  <a:lnTo>
                    <a:pt x="602157" y="0"/>
                  </a:lnTo>
                  <a:lnTo>
                    <a:pt x="602157" y="100368"/>
                  </a:lnTo>
                  <a:lnTo>
                    <a:pt x="702525" y="100368"/>
                  </a:lnTo>
                  <a:lnTo>
                    <a:pt x="702525" y="0"/>
                  </a:lnTo>
                  <a:close/>
                </a:path>
                <a:path w="2007234" h="100964" extrusionOk="0">
                  <a:moveTo>
                    <a:pt x="903249" y="0"/>
                  </a:moveTo>
                  <a:lnTo>
                    <a:pt x="802881" y="0"/>
                  </a:lnTo>
                  <a:lnTo>
                    <a:pt x="802881" y="100368"/>
                  </a:lnTo>
                  <a:lnTo>
                    <a:pt x="903249" y="100368"/>
                  </a:lnTo>
                  <a:lnTo>
                    <a:pt x="903249" y="0"/>
                  </a:lnTo>
                  <a:close/>
                </a:path>
                <a:path w="2007234" h="100964" extrusionOk="0">
                  <a:moveTo>
                    <a:pt x="1204328" y="0"/>
                  </a:moveTo>
                  <a:lnTo>
                    <a:pt x="1103960" y="0"/>
                  </a:lnTo>
                  <a:lnTo>
                    <a:pt x="1103960" y="100368"/>
                  </a:lnTo>
                  <a:lnTo>
                    <a:pt x="1204328" y="100368"/>
                  </a:lnTo>
                  <a:lnTo>
                    <a:pt x="1204328" y="0"/>
                  </a:lnTo>
                  <a:close/>
                </a:path>
                <a:path w="2007234" h="100964" extrusionOk="0">
                  <a:moveTo>
                    <a:pt x="1605775" y="0"/>
                  </a:moveTo>
                  <a:lnTo>
                    <a:pt x="1405051" y="0"/>
                  </a:lnTo>
                  <a:lnTo>
                    <a:pt x="1405051" y="100368"/>
                  </a:lnTo>
                  <a:lnTo>
                    <a:pt x="1605775" y="100368"/>
                  </a:lnTo>
                  <a:lnTo>
                    <a:pt x="1605775" y="0"/>
                  </a:lnTo>
                  <a:close/>
                </a:path>
                <a:path w="2007234" h="100964" extrusionOk="0">
                  <a:moveTo>
                    <a:pt x="2007209" y="0"/>
                  </a:moveTo>
                  <a:lnTo>
                    <a:pt x="1806498" y="0"/>
                  </a:lnTo>
                  <a:lnTo>
                    <a:pt x="1806498" y="100368"/>
                  </a:lnTo>
                  <a:lnTo>
                    <a:pt x="2007209" y="100368"/>
                  </a:lnTo>
                  <a:lnTo>
                    <a:pt x="2007209"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 name="Google Shape;251;p14"/>
            <p:cNvSpPr/>
            <p:nvPr/>
          </p:nvSpPr>
          <p:spPr>
            <a:xfrm>
              <a:off x="15831443" y="6144803"/>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 name="Google Shape;252;p14"/>
            <p:cNvSpPr/>
            <p:nvPr/>
          </p:nvSpPr>
          <p:spPr>
            <a:xfrm>
              <a:off x="12820612" y="6094627"/>
              <a:ext cx="3613150" cy="201295"/>
            </a:xfrm>
            <a:custGeom>
              <a:avLst/>
              <a:gdLst/>
              <a:ahLst/>
              <a:cxnLst/>
              <a:rect l="l" t="t" r="r" b="b"/>
              <a:pathLst>
                <a:path w="3613150" h="201295" extrusionOk="0">
                  <a:moveTo>
                    <a:pt x="301078" y="100368"/>
                  </a:moveTo>
                  <a:lnTo>
                    <a:pt x="0" y="100368"/>
                  </a:lnTo>
                  <a:lnTo>
                    <a:pt x="0" y="200723"/>
                  </a:lnTo>
                  <a:lnTo>
                    <a:pt x="301078" y="200723"/>
                  </a:lnTo>
                  <a:lnTo>
                    <a:pt x="301078" y="100368"/>
                  </a:lnTo>
                  <a:close/>
                </a:path>
                <a:path w="3613150" h="201295" extrusionOk="0">
                  <a:moveTo>
                    <a:pt x="903249" y="100368"/>
                  </a:moveTo>
                  <a:lnTo>
                    <a:pt x="702525" y="100368"/>
                  </a:lnTo>
                  <a:lnTo>
                    <a:pt x="702525" y="200723"/>
                  </a:lnTo>
                  <a:lnTo>
                    <a:pt x="903249" y="200723"/>
                  </a:lnTo>
                  <a:lnTo>
                    <a:pt x="903249" y="100368"/>
                  </a:lnTo>
                  <a:close/>
                </a:path>
                <a:path w="3613150" h="201295" extrusionOk="0">
                  <a:moveTo>
                    <a:pt x="1304683" y="100368"/>
                  </a:moveTo>
                  <a:lnTo>
                    <a:pt x="1204328" y="100368"/>
                  </a:lnTo>
                  <a:lnTo>
                    <a:pt x="1204328" y="200723"/>
                  </a:lnTo>
                  <a:lnTo>
                    <a:pt x="1304683" y="200723"/>
                  </a:lnTo>
                  <a:lnTo>
                    <a:pt x="1304683" y="100368"/>
                  </a:lnTo>
                  <a:close/>
                </a:path>
                <a:path w="3613150" h="201295" extrusionOk="0">
                  <a:moveTo>
                    <a:pt x="2007209" y="100368"/>
                  </a:moveTo>
                  <a:lnTo>
                    <a:pt x="1806498" y="100368"/>
                  </a:lnTo>
                  <a:lnTo>
                    <a:pt x="1806498" y="200723"/>
                  </a:lnTo>
                  <a:lnTo>
                    <a:pt x="2007209" y="200723"/>
                  </a:lnTo>
                  <a:lnTo>
                    <a:pt x="2007209" y="100368"/>
                  </a:lnTo>
                  <a:close/>
                </a:path>
                <a:path w="3613150" h="201295" extrusionOk="0">
                  <a:moveTo>
                    <a:pt x="2207933" y="100368"/>
                  </a:moveTo>
                  <a:lnTo>
                    <a:pt x="2107577" y="100368"/>
                  </a:lnTo>
                  <a:lnTo>
                    <a:pt x="2107577" y="200723"/>
                  </a:lnTo>
                  <a:lnTo>
                    <a:pt x="2207933" y="200723"/>
                  </a:lnTo>
                  <a:lnTo>
                    <a:pt x="2207933" y="100368"/>
                  </a:lnTo>
                  <a:close/>
                </a:path>
                <a:path w="3613150" h="201295" extrusionOk="0">
                  <a:moveTo>
                    <a:pt x="2408656" y="100368"/>
                  </a:moveTo>
                  <a:lnTo>
                    <a:pt x="2308301" y="100368"/>
                  </a:lnTo>
                  <a:lnTo>
                    <a:pt x="2308301" y="200723"/>
                  </a:lnTo>
                  <a:lnTo>
                    <a:pt x="2408656" y="200723"/>
                  </a:lnTo>
                  <a:lnTo>
                    <a:pt x="2408656" y="100368"/>
                  </a:lnTo>
                  <a:close/>
                </a:path>
                <a:path w="3613150" h="201295" extrusionOk="0">
                  <a:moveTo>
                    <a:pt x="3612985" y="0"/>
                  </a:moveTo>
                  <a:lnTo>
                    <a:pt x="3512629" y="0"/>
                  </a:lnTo>
                  <a:lnTo>
                    <a:pt x="3512629" y="100368"/>
                  </a:lnTo>
                  <a:lnTo>
                    <a:pt x="3612985" y="100368"/>
                  </a:lnTo>
                  <a:lnTo>
                    <a:pt x="361298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 name="Google Shape;253;p14"/>
            <p:cNvSpPr/>
            <p:nvPr/>
          </p:nvSpPr>
          <p:spPr>
            <a:xfrm>
              <a:off x="15429999" y="6245164"/>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 name="Google Shape;254;p14"/>
            <p:cNvSpPr/>
            <p:nvPr/>
          </p:nvSpPr>
          <p:spPr>
            <a:xfrm>
              <a:off x="12820612" y="6194996"/>
              <a:ext cx="3412490" cy="201295"/>
            </a:xfrm>
            <a:custGeom>
              <a:avLst/>
              <a:gdLst/>
              <a:ahLst/>
              <a:cxnLst/>
              <a:rect l="l" t="t" r="r" b="b"/>
              <a:pathLst>
                <a:path w="3412490" h="201295" extrusionOk="0">
                  <a:moveTo>
                    <a:pt x="301078" y="100355"/>
                  </a:moveTo>
                  <a:lnTo>
                    <a:pt x="0" y="100355"/>
                  </a:lnTo>
                  <a:lnTo>
                    <a:pt x="0" y="200710"/>
                  </a:lnTo>
                  <a:lnTo>
                    <a:pt x="301078" y="200710"/>
                  </a:lnTo>
                  <a:lnTo>
                    <a:pt x="301078" y="100355"/>
                  </a:lnTo>
                  <a:close/>
                </a:path>
                <a:path w="3412490" h="201295" extrusionOk="0">
                  <a:moveTo>
                    <a:pt x="501802" y="100355"/>
                  </a:moveTo>
                  <a:lnTo>
                    <a:pt x="401434" y="100355"/>
                  </a:lnTo>
                  <a:lnTo>
                    <a:pt x="401434" y="200710"/>
                  </a:lnTo>
                  <a:lnTo>
                    <a:pt x="501802" y="200710"/>
                  </a:lnTo>
                  <a:lnTo>
                    <a:pt x="501802" y="100355"/>
                  </a:lnTo>
                  <a:close/>
                </a:path>
                <a:path w="3412490" h="201295" extrusionOk="0">
                  <a:moveTo>
                    <a:pt x="3111182" y="0"/>
                  </a:moveTo>
                  <a:lnTo>
                    <a:pt x="3010827" y="0"/>
                  </a:lnTo>
                  <a:lnTo>
                    <a:pt x="3010827" y="100355"/>
                  </a:lnTo>
                  <a:lnTo>
                    <a:pt x="3111182" y="100355"/>
                  </a:lnTo>
                  <a:lnTo>
                    <a:pt x="3111182" y="0"/>
                  </a:lnTo>
                  <a:close/>
                </a:path>
                <a:path w="3412490" h="201295" extrusionOk="0">
                  <a:moveTo>
                    <a:pt x="3412274" y="0"/>
                  </a:moveTo>
                  <a:lnTo>
                    <a:pt x="3211550" y="0"/>
                  </a:lnTo>
                  <a:lnTo>
                    <a:pt x="3211550" y="100355"/>
                  </a:lnTo>
                  <a:lnTo>
                    <a:pt x="3412274" y="100355"/>
                  </a:lnTo>
                  <a:lnTo>
                    <a:pt x="341227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 name="Google Shape;255;p14"/>
            <p:cNvSpPr/>
            <p:nvPr/>
          </p:nvSpPr>
          <p:spPr>
            <a:xfrm>
              <a:off x="13422780" y="6345525"/>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 name="Google Shape;256;p14"/>
            <p:cNvSpPr/>
            <p:nvPr/>
          </p:nvSpPr>
          <p:spPr>
            <a:xfrm>
              <a:off x="14225664" y="6295351"/>
              <a:ext cx="903605" cy="100965"/>
            </a:xfrm>
            <a:custGeom>
              <a:avLst/>
              <a:gdLst/>
              <a:ahLst/>
              <a:cxnLst/>
              <a:rect l="l" t="t" r="r" b="b"/>
              <a:pathLst>
                <a:path w="903605" h="100964" extrusionOk="0">
                  <a:moveTo>
                    <a:pt x="200723" y="0"/>
                  </a:moveTo>
                  <a:lnTo>
                    <a:pt x="0" y="0"/>
                  </a:lnTo>
                  <a:lnTo>
                    <a:pt x="0" y="100355"/>
                  </a:lnTo>
                  <a:lnTo>
                    <a:pt x="200723" y="100355"/>
                  </a:lnTo>
                  <a:lnTo>
                    <a:pt x="200723" y="0"/>
                  </a:lnTo>
                  <a:close/>
                </a:path>
                <a:path w="903605" h="100964" extrusionOk="0">
                  <a:moveTo>
                    <a:pt x="501802" y="0"/>
                  </a:moveTo>
                  <a:lnTo>
                    <a:pt x="301078" y="0"/>
                  </a:lnTo>
                  <a:lnTo>
                    <a:pt x="301078" y="100355"/>
                  </a:lnTo>
                  <a:lnTo>
                    <a:pt x="501802" y="100355"/>
                  </a:lnTo>
                  <a:lnTo>
                    <a:pt x="501802" y="0"/>
                  </a:lnTo>
                  <a:close/>
                </a:path>
                <a:path w="903605" h="100964" extrusionOk="0">
                  <a:moveTo>
                    <a:pt x="903249" y="0"/>
                  </a:moveTo>
                  <a:lnTo>
                    <a:pt x="702525" y="0"/>
                  </a:lnTo>
                  <a:lnTo>
                    <a:pt x="702525" y="100355"/>
                  </a:lnTo>
                  <a:lnTo>
                    <a:pt x="903249" y="100355"/>
                  </a:lnTo>
                  <a:lnTo>
                    <a:pt x="903249"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 name="Google Shape;257;p14"/>
            <p:cNvSpPr/>
            <p:nvPr/>
          </p:nvSpPr>
          <p:spPr>
            <a:xfrm>
              <a:off x="15329638" y="6345525"/>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 name="Google Shape;258;p14"/>
            <p:cNvSpPr/>
            <p:nvPr/>
          </p:nvSpPr>
          <p:spPr>
            <a:xfrm>
              <a:off x="12820612" y="6295351"/>
              <a:ext cx="3713479" cy="201295"/>
            </a:xfrm>
            <a:custGeom>
              <a:avLst/>
              <a:gdLst/>
              <a:ahLst/>
              <a:cxnLst/>
              <a:rect l="l" t="t" r="r" b="b"/>
              <a:pathLst>
                <a:path w="3713480" h="201295" extrusionOk="0">
                  <a:moveTo>
                    <a:pt x="100355" y="100355"/>
                  </a:moveTo>
                  <a:lnTo>
                    <a:pt x="0" y="100355"/>
                  </a:lnTo>
                  <a:lnTo>
                    <a:pt x="0" y="200723"/>
                  </a:lnTo>
                  <a:lnTo>
                    <a:pt x="100355" y="200723"/>
                  </a:lnTo>
                  <a:lnTo>
                    <a:pt x="100355" y="100355"/>
                  </a:lnTo>
                  <a:close/>
                </a:path>
                <a:path w="3713480" h="201295" extrusionOk="0">
                  <a:moveTo>
                    <a:pt x="3412274" y="0"/>
                  </a:moveTo>
                  <a:lnTo>
                    <a:pt x="3211550" y="0"/>
                  </a:lnTo>
                  <a:lnTo>
                    <a:pt x="3211550" y="100355"/>
                  </a:lnTo>
                  <a:lnTo>
                    <a:pt x="3412274" y="100355"/>
                  </a:lnTo>
                  <a:lnTo>
                    <a:pt x="3412274" y="0"/>
                  </a:lnTo>
                  <a:close/>
                </a:path>
                <a:path w="3713480" h="201295" extrusionOk="0">
                  <a:moveTo>
                    <a:pt x="3713353" y="0"/>
                  </a:moveTo>
                  <a:lnTo>
                    <a:pt x="3512629" y="0"/>
                  </a:lnTo>
                  <a:lnTo>
                    <a:pt x="3512629" y="100355"/>
                  </a:lnTo>
                  <a:lnTo>
                    <a:pt x="3713353" y="100355"/>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 name="Google Shape;259;p14"/>
            <p:cNvSpPr/>
            <p:nvPr/>
          </p:nvSpPr>
          <p:spPr>
            <a:xfrm>
              <a:off x="13021336" y="6445886"/>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 name="Google Shape;260;p14"/>
            <p:cNvSpPr/>
            <p:nvPr/>
          </p:nvSpPr>
          <p:spPr>
            <a:xfrm>
              <a:off x="13623494" y="6395706"/>
              <a:ext cx="1706245" cy="100965"/>
            </a:xfrm>
            <a:custGeom>
              <a:avLst/>
              <a:gdLst/>
              <a:ahLst/>
              <a:cxnLst/>
              <a:rect l="l" t="t" r="r" b="b"/>
              <a:pathLst>
                <a:path w="1706244" h="100964" extrusionOk="0">
                  <a:moveTo>
                    <a:pt x="200723" y="0"/>
                  </a:moveTo>
                  <a:lnTo>
                    <a:pt x="0" y="0"/>
                  </a:lnTo>
                  <a:lnTo>
                    <a:pt x="0" y="100368"/>
                  </a:lnTo>
                  <a:lnTo>
                    <a:pt x="200723" y="100368"/>
                  </a:lnTo>
                  <a:lnTo>
                    <a:pt x="200723" y="0"/>
                  </a:lnTo>
                  <a:close/>
                </a:path>
                <a:path w="1706244" h="100964" extrusionOk="0">
                  <a:moveTo>
                    <a:pt x="702525" y="0"/>
                  </a:moveTo>
                  <a:lnTo>
                    <a:pt x="501802" y="0"/>
                  </a:lnTo>
                  <a:lnTo>
                    <a:pt x="501802" y="100368"/>
                  </a:lnTo>
                  <a:lnTo>
                    <a:pt x="702525" y="100368"/>
                  </a:lnTo>
                  <a:lnTo>
                    <a:pt x="702525" y="0"/>
                  </a:lnTo>
                  <a:close/>
                </a:path>
                <a:path w="1706244" h="100964" extrusionOk="0">
                  <a:moveTo>
                    <a:pt x="903249" y="0"/>
                  </a:moveTo>
                  <a:lnTo>
                    <a:pt x="802894" y="0"/>
                  </a:lnTo>
                  <a:lnTo>
                    <a:pt x="802894" y="100368"/>
                  </a:lnTo>
                  <a:lnTo>
                    <a:pt x="903249" y="100368"/>
                  </a:lnTo>
                  <a:lnTo>
                    <a:pt x="903249" y="0"/>
                  </a:lnTo>
                  <a:close/>
                </a:path>
                <a:path w="1706244" h="100964" extrusionOk="0">
                  <a:moveTo>
                    <a:pt x="1204328" y="0"/>
                  </a:moveTo>
                  <a:lnTo>
                    <a:pt x="1003617" y="0"/>
                  </a:lnTo>
                  <a:lnTo>
                    <a:pt x="1003617" y="100368"/>
                  </a:lnTo>
                  <a:lnTo>
                    <a:pt x="1204328" y="100368"/>
                  </a:lnTo>
                  <a:lnTo>
                    <a:pt x="1204328" y="0"/>
                  </a:lnTo>
                  <a:close/>
                </a:path>
                <a:path w="1706244" h="100964" extrusionOk="0">
                  <a:moveTo>
                    <a:pt x="1706143" y="0"/>
                  </a:moveTo>
                  <a:lnTo>
                    <a:pt x="1505419" y="0"/>
                  </a:lnTo>
                  <a:lnTo>
                    <a:pt x="1505419" y="100368"/>
                  </a:lnTo>
                  <a:lnTo>
                    <a:pt x="1706143" y="100368"/>
                  </a:lnTo>
                  <a:lnTo>
                    <a:pt x="170614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1" name="Google Shape;261;p14"/>
            <p:cNvSpPr/>
            <p:nvPr/>
          </p:nvSpPr>
          <p:spPr>
            <a:xfrm>
              <a:off x="15429999" y="6445886"/>
              <a:ext cx="602615" cy="0"/>
            </a:xfrm>
            <a:custGeom>
              <a:avLst/>
              <a:gdLst/>
              <a:ahLst/>
              <a:cxnLst/>
              <a:rect l="l" t="t" r="r" b="b"/>
              <a:pathLst>
                <a:path w="602615" h="120000" extrusionOk="0">
                  <a:moveTo>
                    <a:pt x="0" y="0"/>
                  </a:moveTo>
                  <a:lnTo>
                    <a:pt x="602165"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 name="Google Shape;262;p14"/>
            <p:cNvSpPr/>
            <p:nvPr/>
          </p:nvSpPr>
          <p:spPr>
            <a:xfrm>
              <a:off x="12820612" y="6395706"/>
              <a:ext cx="3713479" cy="201295"/>
            </a:xfrm>
            <a:custGeom>
              <a:avLst/>
              <a:gdLst/>
              <a:ahLst/>
              <a:cxnLst/>
              <a:rect l="l" t="t" r="r" b="b"/>
              <a:pathLst>
                <a:path w="3713480" h="201295" extrusionOk="0">
                  <a:moveTo>
                    <a:pt x="100355" y="100368"/>
                  </a:moveTo>
                  <a:lnTo>
                    <a:pt x="0" y="100368"/>
                  </a:lnTo>
                  <a:lnTo>
                    <a:pt x="0" y="200723"/>
                  </a:lnTo>
                  <a:lnTo>
                    <a:pt x="100355" y="200723"/>
                  </a:lnTo>
                  <a:lnTo>
                    <a:pt x="100355" y="100368"/>
                  </a:lnTo>
                  <a:close/>
                </a:path>
                <a:path w="3713480" h="201295" extrusionOk="0">
                  <a:moveTo>
                    <a:pt x="3512629" y="0"/>
                  </a:moveTo>
                  <a:lnTo>
                    <a:pt x="3311906" y="0"/>
                  </a:lnTo>
                  <a:lnTo>
                    <a:pt x="3311906" y="100368"/>
                  </a:lnTo>
                  <a:lnTo>
                    <a:pt x="3512629" y="100368"/>
                  </a:lnTo>
                  <a:lnTo>
                    <a:pt x="3512629" y="0"/>
                  </a:lnTo>
                  <a:close/>
                </a:path>
                <a:path w="3713480" h="201295" extrusionOk="0">
                  <a:moveTo>
                    <a:pt x="3713353" y="0"/>
                  </a:moveTo>
                  <a:lnTo>
                    <a:pt x="3612985" y="0"/>
                  </a:lnTo>
                  <a:lnTo>
                    <a:pt x="3612985" y="100368"/>
                  </a:lnTo>
                  <a:lnTo>
                    <a:pt x="3713353" y="100368"/>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 name="Google Shape;263;p14"/>
            <p:cNvSpPr/>
            <p:nvPr/>
          </p:nvSpPr>
          <p:spPr>
            <a:xfrm>
              <a:off x="13222058" y="6546247"/>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 name="Google Shape;264;p14"/>
            <p:cNvSpPr/>
            <p:nvPr/>
          </p:nvSpPr>
          <p:spPr>
            <a:xfrm>
              <a:off x="13723862" y="6496074"/>
              <a:ext cx="1706245" cy="100965"/>
            </a:xfrm>
            <a:custGeom>
              <a:avLst/>
              <a:gdLst/>
              <a:ahLst/>
              <a:cxnLst/>
              <a:rect l="l" t="t" r="r" b="b"/>
              <a:pathLst>
                <a:path w="1706244" h="100965" extrusionOk="0">
                  <a:moveTo>
                    <a:pt x="200723" y="0"/>
                  </a:moveTo>
                  <a:lnTo>
                    <a:pt x="0" y="0"/>
                  </a:lnTo>
                  <a:lnTo>
                    <a:pt x="0" y="100355"/>
                  </a:lnTo>
                  <a:lnTo>
                    <a:pt x="200723" y="100355"/>
                  </a:lnTo>
                  <a:lnTo>
                    <a:pt x="200723" y="0"/>
                  </a:lnTo>
                  <a:close/>
                </a:path>
                <a:path w="1706244" h="100965" extrusionOk="0">
                  <a:moveTo>
                    <a:pt x="501802" y="0"/>
                  </a:moveTo>
                  <a:lnTo>
                    <a:pt x="401434" y="0"/>
                  </a:lnTo>
                  <a:lnTo>
                    <a:pt x="401434" y="100355"/>
                  </a:lnTo>
                  <a:lnTo>
                    <a:pt x="501802" y="100355"/>
                  </a:lnTo>
                  <a:lnTo>
                    <a:pt x="501802" y="0"/>
                  </a:lnTo>
                  <a:close/>
                </a:path>
                <a:path w="1706244" h="100965" extrusionOk="0">
                  <a:moveTo>
                    <a:pt x="802881" y="0"/>
                  </a:moveTo>
                  <a:lnTo>
                    <a:pt x="602157" y="0"/>
                  </a:lnTo>
                  <a:lnTo>
                    <a:pt x="602157" y="100355"/>
                  </a:lnTo>
                  <a:lnTo>
                    <a:pt x="802881" y="100355"/>
                  </a:lnTo>
                  <a:lnTo>
                    <a:pt x="802881" y="0"/>
                  </a:lnTo>
                  <a:close/>
                </a:path>
                <a:path w="1706244" h="100965" extrusionOk="0">
                  <a:moveTo>
                    <a:pt x="1204328" y="0"/>
                  </a:moveTo>
                  <a:lnTo>
                    <a:pt x="1003604" y="0"/>
                  </a:lnTo>
                  <a:lnTo>
                    <a:pt x="1003604" y="100355"/>
                  </a:lnTo>
                  <a:lnTo>
                    <a:pt x="1204328" y="100355"/>
                  </a:lnTo>
                  <a:lnTo>
                    <a:pt x="1204328" y="0"/>
                  </a:lnTo>
                  <a:close/>
                </a:path>
                <a:path w="1706244" h="100965" extrusionOk="0">
                  <a:moveTo>
                    <a:pt x="1405051" y="0"/>
                  </a:moveTo>
                  <a:lnTo>
                    <a:pt x="1304683" y="0"/>
                  </a:lnTo>
                  <a:lnTo>
                    <a:pt x="1304683" y="100355"/>
                  </a:lnTo>
                  <a:lnTo>
                    <a:pt x="1405051" y="100355"/>
                  </a:lnTo>
                  <a:lnTo>
                    <a:pt x="1405051" y="0"/>
                  </a:lnTo>
                  <a:close/>
                </a:path>
                <a:path w="1706244" h="100965" extrusionOk="0">
                  <a:moveTo>
                    <a:pt x="1706130" y="0"/>
                  </a:moveTo>
                  <a:lnTo>
                    <a:pt x="1505407" y="0"/>
                  </a:lnTo>
                  <a:lnTo>
                    <a:pt x="1505407" y="100355"/>
                  </a:lnTo>
                  <a:lnTo>
                    <a:pt x="1706130" y="100355"/>
                  </a:lnTo>
                  <a:lnTo>
                    <a:pt x="170613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 name="Google Shape;265;p14"/>
            <p:cNvSpPr/>
            <p:nvPr/>
          </p:nvSpPr>
          <p:spPr>
            <a:xfrm>
              <a:off x="15530360" y="6546247"/>
              <a:ext cx="602615" cy="0"/>
            </a:xfrm>
            <a:custGeom>
              <a:avLst/>
              <a:gdLst/>
              <a:ahLst/>
              <a:cxnLst/>
              <a:rect l="l" t="t" r="r" b="b"/>
              <a:pathLst>
                <a:path w="602615" h="120000" extrusionOk="0">
                  <a:moveTo>
                    <a:pt x="0" y="0"/>
                  </a:moveTo>
                  <a:lnTo>
                    <a:pt x="602165"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 name="Google Shape;266;p14"/>
            <p:cNvSpPr/>
            <p:nvPr/>
          </p:nvSpPr>
          <p:spPr>
            <a:xfrm>
              <a:off x="16333248" y="6496066"/>
              <a:ext cx="100965" cy="100965"/>
            </a:xfrm>
            <a:custGeom>
              <a:avLst/>
              <a:gdLst/>
              <a:ahLst/>
              <a:cxnLst/>
              <a:rect l="l" t="t" r="r" b="b"/>
              <a:pathLst>
                <a:path w="100965" h="100965" extrusionOk="0">
                  <a:moveTo>
                    <a:pt x="0" y="0"/>
                  </a:moveTo>
                  <a:lnTo>
                    <a:pt x="100360" y="0"/>
                  </a:lnTo>
                  <a:lnTo>
                    <a:pt x="100360" y="100360"/>
                  </a:lnTo>
                  <a:lnTo>
                    <a:pt x="0" y="10036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 name="Google Shape;267;p14"/>
            <p:cNvSpPr/>
            <p:nvPr/>
          </p:nvSpPr>
          <p:spPr>
            <a:xfrm>
              <a:off x="13623502" y="6646608"/>
              <a:ext cx="1003935" cy="0"/>
            </a:xfrm>
            <a:custGeom>
              <a:avLst/>
              <a:gdLst/>
              <a:ahLst/>
              <a:cxnLst/>
              <a:rect l="l" t="t" r="r" b="b"/>
              <a:pathLst>
                <a:path w="1003934" h="120000" extrusionOk="0">
                  <a:moveTo>
                    <a:pt x="0" y="0"/>
                  </a:moveTo>
                  <a:lnTo>
                    <a:pt x="401443" y="0"/>
                  </a:lnTo>
                </a:path>
                <a:path w="1003934" h="120000" extrusionOk="0">
                  <a:moveTo>
                    <a:pt x="702526" y="0"/>
                  </a:moveTo>
                  <a:lnTo>
                    <a:pt x="1003609"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 name="Google Shape;268;p14"/>
            <p:cNvSpPr/>
            <p:nvPr/>
          </p:nvSpPr>
          <p:spPr>
            <a:xfrm>
              <a:off x="14727466" y="6596430"/>
              <a:ext cx="1605915" cy="100965"/>
            </a:xfrm>
            <a:custGeom>
              <a:avLst/>
              <a:gdLst/>
              <a:ahLst/>
              <a:cxnLst/>
              <a:rect l="l" t="t" r="r" b="b"/>
              <a:pathLst>
                <a:path w="1605915" h="100965" extrusionOk="0">
                  <a:moveTo>
                    <a:pt x="100355" y="0"/>
                  </a:moveTo>
                  <a:lnTo>
                    <a:pt x="0" y="0"/>
                  </a:lnTo>
                  <a:lnTo>
                    <a:pt x="0" y="100368"/>
                  </a:lnTo>
                  <a:lnTo>
                    <a:pt x="100355" y="100368"/>
                  </a:lnTo>
                  <a:lnTo>
                    <a:pt x="100355" y="0"/>
                  </a:lnTo>
                  <a:close/>
                </a:path>
                <a:path w="1605915" h="100965" extrusionOk="0">
                  <a:moveTo>
                    <a:pt x="702525" y="0"/>
                  </a:moveTo>
                  <a:lnTo>
                    <a:pt x="602170" y="0"/>
                  </a:lnTo>
                  <a:lnTo>
                    <a:pt x="602170" y="100368"/>
                  </a:lnTo>
                  <a:lnTo>
                    <a:pt x="702525" y="100368"/>
                  </a:lnTo>
                  <a:lnTo>
                    <a:pt x="702525" y="0"/>
                  </a:lnTo>
                  <a:close/>
                </a:path>
                <a:path w="1605915" h="100965" extrusionOk="0">
                  <a:moveTo>
                    <a:pt x="1003604" y="0"/>
                  </a:moveTo>
                  <a:lnTo>
                    <a:pt x="903249" y="0"/>
                  </a:lnTo>
                  <a:lnTo>
                    <a:pt x="903249" y="100368"/>
                  </a:lnTo>
                  <a:lnTo>
                    <a:pt x="1003604" y="100368"/>
                  </a:lnTo>
                  <a:lnTo>
                    <a:pt x="1003604" y="0"/>
                  </a:lnTo>
                  <a:close/>
                </a:path>
                <a:path w="1605915" h="100965" extrusionOk="0">
                  <a:moveTo>
                    <a:pt x="1405051" y="0"/>
                  </a:moveTo>
                  <a:lnTo>
                    <a:pt x="1304696" y="0"/>
                  </a:lnTo>
                  <a:lnTo>
                    <a:pt x="1304696" y="100368"/>
                  </a:lnTo>
                  <a:lnTo>
                    <a:pt x="1405051" y="100368"/>
                  </a:lnTo>
                  <a:lnTo>
                    <a:pt x="1405051" y="0"/>
                  </a:lnTo>
                  <a:close/>
                </a:path>
                <a:path w="1605915" h="100965" extrusionOk="0">
                  <a:moveTo>
                    <a:pt x="1605775" y="0"/>
                  </a:moveTo>
                  <a:lnTo>
                    <a:pt x="1505419" y="0"/>
                  </a:lnTo>
                  <a:lnTo>
                    <a:pt x="1505419" y="100368"/>
                  </a:lnTo>
                  <a:lnTo>
                    <a:pt x="1605775" y="100368"/>
                  </a:lnTo>
                  <a:lnTo>
                    <a:pt x="160577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 name="Google Shape;269;p14"/>
            <p:cNvSpPr/>
            <p:nvPr/>
          </p:nvSpPr>
          <p:spPr>
            <a:xfrm>
              <a:off x="12820614" y="6746969"/>
              <a:ext cx="702945" cy="0"/>
            </a:xfrm>
            <a:custGeom>
              <a:avLst/>
              <a:gdLst/>
              <a:ahLst/>
              <a:cxnLst/>
              <a:rect l="l" t="t" r="r" b="b"/>
              <a:pathLst>
                <a:path w="702944" h="120000" extrusionOk="0">
                  <a:moveTo>
                    <a:pt x="0" y="0"/>
                  </a:moveTo>
                  <a:lnTo>
                    <a:pt x="702526"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 name="Google Shape;270;p14"/>
            <p:cNvSpPr/>
            <p:nvPr/>
          </p:nvSpPr>
          <p:spPr>
            <a:xfrm>
              <a:off x="13623494" y="6696798"/>
              <a:ext cx="803275" cy="100965"/>
            </a:xfrm>
            <a:custGeom>
              <a:avLst/>
              <a:gdLst/>
              <a:ahLst/>
              <a:cxnLst/>
              <a:rect l="l" t="t" r="r" b="b"/>
              <a:pathLst>
                <a:path w="803275" h="100965" extrusionOk="0">
                  <a:moveTo>
                    <a:pt x="200723" y="0"/>
                  </a:moveTo>
                  <a:lnTo>
                    <a:pt x="0" y="0"/>
                  </a:lnTo>
                  <a:lnTo>
                    <a:pt x="0" y="100355"/>
                  </a:lnTo>
                  <a:lnTo>
                    <a:pt x="200723" y="100355"/>
                  </a:lnTo>
                  <a:lnTo>
                    <a:pt x="200723" y="0"/>
                  </a:lnTo>
                  <a:close/>
                </a:path>
                <a:path w="803275" h="100965" extrusionOk="0">
                  <a:moveTo>
                    <a:pt x="501802" y="0"/>
                  </a:moveTo>
                  <a:lnTo>
                    <a:pt x="301091" y="0"/>
                  </a:lnTo>
                  <a:lnTo>
                    <a:pt x="301091" y="100355"/>
                  </a:lnTo>
                  <a:lnTo>
                    <a:pt x="501802" y="100355"/>
                  </a:lnTo>
                  <a:lnTo>
                    <a:pt x="501802" y="0"/>
                  </a:lnTo>
                  <a:close/>
                </a:path>
                <a:path w="803275" h="100965" extrusionOk="0">
                  <a:moveTo>
                    <a:pt x="802894" y="0"/>
                  </a:moveTo>
                  <a:lnTo>
                    <a:pt x="602170" y="0"/>
                  </a:lnTo>
                  <a:lnTo>
                    <a:pt x="602170" y="100355"/>
                  </a:lnTo>
                  <a:lnTo>
                    <a:pt x="802894" y="100355"/>
                  </a:lnTo>
                  <a:lnTo>
                    <a:pt x="80289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 name="Google Shape;271;p14"/>
            <p:cNvSpPr/>
            <p:nvPr/>
          </p:nvSpPr>
          <p:spPr>
            <a:xfrm>
              <a:off x="14526750" y="6746969"/>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 name="Google Shape;272;p14"/>
            <p:cNvSpPr/>
            <p:nvPr/>
          </p:nvSpPr>
          <p:spPr>
            <a:xfrm>
              <a:off x="12820612" y="6696798"/>
              <a:ext cx="3713479" cy="301625"/>
            </a:xfrm>
            <a:custGeom>
              <a:avLst/>
              <a:gdLst/>
              <a:ahLst/>
              <a:cxnLst/>
              <a:rect l="l" t="t" r="r" b="b"/>
              <a:pathLst>
                <a:path w="3713480" h="301625" extrusionOk="0">
                  <a:moveTo>
                    <a:pt x="100355" y="100355"/>
                  </a:moveTo>
                  <a:lnTo>
                    <a:pt x="0" y="100355"/>
                  </a:lnTo>
                  <a:lnTo>
                    <a:pt x="0" y="200723"/>
                  </a:lnTo>
                  <a:lnTo>
                    <a:pt x="0" y="301078"/>
                  </a:lnTo>
                  <a:lnTo>
                    <a:pt x="100355" y="301078"/>
                  </a:lnTo>
                  <a:lnTo>
                    <a:pt x="100355" y="200723"/>
                  </a:lnTo>
                  <a:lnTo>
                    <a:pt x="100355" y="100355"/>
                  </a:lnTo>
                  <a:close/>
                </a:path>
                <a:path w="3713480" h="301625" extrusionOk="0">
                  <a:moveTo>
                    <a:pt x="501802" y="200723"/>
                  </a:moveTo>
                  <a:lnTo>
                    <a:pt x="200723" y="200723"/>
                  </a:lnTo>
                  <a:lnTo>
                    <a:pt x="200723" y="301078"/>
                  </a:lnTo>
                  <a:lnTo>
                    <a:pt x="501802" y="301078"/>
                  </a:lnTo>
                  <a:lnTo>
                    <a:pt x="501802" y="200723"/>
                  </a:lnTo>
                  <a:close/>
                </a:path>
                <a:path w="3713480" h="301625" extrusionOk="0">
                  <a:moveTo>
                    <a:pt x="702525" y="100355"/>
                  </a:moveTo>
                  <a:lnTo>
                    <a:pt x="602157" y="100355"/>
                  </a:lnTo>
                  <a:lnTo>
                    <a:pt x="602157" y="200723"/>
                  </a:lnTo>
                  <a:lnTo>
                    <a:pt x="602157" y="301078"/>
                  </a:lnTo>
                  <a:lnTo>
                    <a:pt x="702525" y="301078"/>
                  </a:lnTo>
                  <a:lnTo>
                    <a:pt x="702525" y="200723"/>
                  </a:lnTo>
                  <a:lnTo>
                    <a:pt x="702525" y="100355"/>
                  </a:lnTo>
                  <a:close/>
                </a:path>
                <a:path w="3713480" h="301625" extrusionOk="0">
                  <a:moveTo>
                    <a:pt x="1003604" y="200723"/>
                  </a:moveTo>
                  <a:lnTo>
                    <a:pt x="903249" y="200723"/>
                  </a:lnTo>
                  <a:lnTo>
                    <a:pt x="903249" y="100355"/>
                  </a:lnTo>
                  <a:lnTo>
                    <a:pt x="802881" y="100355"/>
                  </a:lnTo>
                  <a:lnTo>
                    <a:pt x="802881" y="200723"/>
                  </a:lnTo>
                  <a:lnTo>
                    <a:pt x="802881" y="301078"/>
                  </a:lnTo>
                  <a:lnTo>
                    <a:pt x="1003604" y="301078"/>
                  </a:lnTo>
                  <a:lnTo>
                    <a:pt x="1003604" y="200723"/>
                  </a:lnTo>
                  <a:close/>
                </a:path>
                <a:path w="3713480" h="301625" extrusionOk="0">
                  <a:moveTo>
                    <a:pt x="1103972" y="100355"/>
                  </a:moveTo>
                  <a:lnTo>
                    <a:pt x="1003604" y="100355"/>
                  </a:lnTo>
                  <a:lnTo>
                    <a:pt x="1003604" y="200723"/>
                  </a:lnTo>
                  <a:lnTo>
                    <a:pt x="1103972" y="200723"/>
                  </a:lnTo>
                  <a:lnTo>
                    <a:pt x="1103972" y="100355"/>
                  </a:lnTo>
                  <a:close/>
                </a:path>
                <a:path w="3713480" h="301625" extrusionOk="0">
                  <a:moveTo>
                    <a:pt x="1405051" y="100355"/>
                  </a:moveTo>
                  <a:lnTo>
                    <a:pt x="1304683" y="100355"/>
                  </a:lnTo>
                  <a:lnTo>
                    <a:pt x="1304683" y="200723"/>
                  </a:lnTo>
                  <a:lnTo>
                    <a:pt x="1405051" y="200723"/>
                  </a:lnTo>
                  <a:lnTo>
                    <a:pt x="1405051" y="100355"/>
                  </a:lnTo>
                  <a:close/>
                </a:path>
                <a:path w="3713480" h="301625" extrusionOk="0">
                  <a:moveTo>
                    <a:pt x="1706130" y="100355"/>
                  </a:moveTo>
                  <a:lnTo>
                    <a:pt x="1505407" y="100355"/>
                  </a:lnTo>
                  <a:lnTo>
                    <a:pt x="1505407" y="200723"/>
                  </a:lnTo>
                  <a:lnTo>
                    <a:pt x="1706130" y="200723"/>
                  </a:lnTo>
                  <a:lnTo>
                    <a:pt x="1706130" y="100355"/>
                  </a:lnTo>
                  <a:close/>
                </a:path>
                <a:path w="3713480" h="301625" extrusionOk="0">
                  <a:moveTo>
                    <a:pt x="2007209" y="100355"/>
                  </a:moveTo>
                  <a:lnTo>
                    <a:pt x="1906854" y="100355"/>
                  </a:lnTo>
                  <a:lnTo>
                    <a:pt x="1906854" y="200723"/>
                  </a:lnTo>
                  <a:lnTo>
                    <a:pt x="2007209" y="200723"/>
                  </a:lnTo>
                  <a:lnTo>
                    <a:pt x="2007209" y="100355"/>
                  </a:lnTo>
                  <a:close/>
                </a:path>
                <a:path w="3713480" h="301625" extrusionOk="0">
                  <a:moveTo>
                    <a:pt x="2509024" y="0"/>
                  </a:moveTo>
                  <a:lnTo>
                    <a:pt x="2308301" y="0"/>
                  </a:lnTo>
                  <a:lnTo>
                    <a:pt x="2308301" y="100355"/>
                  </a:lnTo>
                  <a:lnTo>
                    <a:pt x="2207933" y="100355"/>
                  </a:lnTo>
                  <a:lnTo>
                    <a:pt x="2207933" y="200723"/>
                  </a:lnTo>
                  <a:lnTo>
                    <a:pt x="2408656" y="200723"/>
                  </a:lnTo>
                  <a:lnTo>
                    <a:pt x="2408656" y="100355"/>
                  </a:lnTo>
                  <a:lnTo>
                    <a:pt x="2509024" y="100355"/>
                  </a:lnTo>
                  <a:lnTo>
                    <a:pt x="2509024" y="0"/>
                  </a:lnTo>
                  <a:close/>
                </a:path>
                <a:path w="3713480" h="301625" extrusionOk="0">
                  <a:moveTo>
                    <a:pt x="2609380" y="100355"/>
                  </a:moveTo>
                  <a:lnTo>
                    <a:pt x="2509024" y="100355"/>
                  </a:lnTo>
                  <a:lnTo>
                    <a:pt x="2509024" y="200723"/>
                  </a:lnTo>
                  <a:lnTo>
                    <a:pt x="2609380" y="200723"/>
                  </a:lnTo>
                  <a:lnTo>
                    <a:pt x="2609380" y="100355"/>
                  </a:lnTo>
                  <a:close/>
                </a:path>
                <a:path w="3713480" h="301625" extrusionOk="0">
                  <a:moveTo>
                    <a:pt x="2709748" y="0"/>
                  </a:moveTo>
                  <a:lnTo>
                    <a:pt x="2609380" y="0"/>
                  </a:lnTo>
                  <a:lnTo>
                    <a:pt x="2609380" y="100355"/>
                  </a:lnTo>
                  <a:lnTo>
                    <a:pt x="2709748" y="100355"/>
                  </a:lnTo>
                  <a:lnTo>
                    <a:pt x="2709748" y="0"/>
                  </a:lnTo>
                  <a:close/>
                </a:path>
                <a:path w="3713480" h="301625" extrusionOk="0">
                  <a:moveTo>
                    <a:pt x="2910459" y="0"/>
                  </a:moveTo>
                  <a:lnTo>
                    <a:pt x="2810103" y="0"/>
                  </a:lnTo>
                  <a:lnTo>
                    <a:pt x="2810103" y="100355"/>
                  </a:lnTo>
                  <a:lnTo>
                    <a:pt x="2709748" y="100355"/>
                  </a:lnTo>
                  <a:lnTo>
                    <a:pt x="2709748" y="200723"/>
                  </a:lnTo>
                  <a:lnTo>
                    <a:pt x="2910459" y="200723"/>
                  </a:lnTo>
                  <a:lnTo>
                    <a:pt x="2910459" y="100355"/>
                  </a:lnTo>
                  <a:lnTo>
                    <a:pt x="2910459" y="0"/>
                  </a:lnTo>
                  <a:close/>
                </a:path>
                <a:path w="3713480" h="301625" extrusionOk="0">
                  <a:moveTo>
                    <a:pt x="3111182" y="0"/>
                  </a:moveTo>
                  <a:lnTo>
                    <a:pt x="3010827" y="0"/>
                  </a:lnTo>
                  <a:lnTo>
                    <a:pt x="3010827" y="100355"/>
                  </a:lnTo>
                  <a:lnTo>
                    <a:pt x="3111182" y="100355"/>
                  </a:lnTo>
                  <a:lnTo>
                    <a:pt x="3111182" y="0"/>
                  </a:lnTo>
                  <a:close/>
                </a:path>
                <a:path w="3713480" h="301625" extrusionOk="0">
                  <a:moveTo>
                    <a:pt x="3311906" y="0"/>
                  </a:moveTo>
                  <a:lnTo>
                    <a:pt x="3211550" y="0"/>
                  </a:lnTo>
                  <a:lnTo>
                    <a:pt x="3211550" y="100355"/>
                  </a:lnTo>
                  <a:lnTo>
                    <a:pt x="3211550" y="200723"/>
                  </a:lnTo>
                  <a:lnTo>
                    <a:pt x="3311906" y="200723"/>
                  </a:lnTo>
                  <a:lnTo>
                    <a:pt x="3311906" y="100355"/>
                  </a:lnTo>
                  <a:lnTo>
                    <a:pt x="3311906" y="0"/>
                  </a:lnTo>
                  <a:close/>
                </a:path>
                <a:path w="3713480" h="301625" extrusionOk="0">
                  <a:moveTo>
                    <a:pt x="3713353" y="0"/>
                  </a:moveTo>
                  <a:lnTo>
                    <a:pt x="3512629" y="0"/>
                  </a:lnTo>
                  <a:lnTo>
                    <a:pt x="3512629" y="100355"/>
                  </a:lnTo>
                  <a:lnTo>
                    <a:pt x="3713353" y="100355"/>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 name="Google Shape;273;p14"/>
            <p:cNvSpPr/>
            <p:nvPr/>
          </p:nvSpPr>
          <p:spPr>
            <a:xfrm>
              <a:off x="13924585" y="6947691"/>
              <a:ext cx="401955" cy="0"/>
            </a:xfrm>
            <a:custGeom>
              <a:avLst/>
              <a:gdLst/>
              <a:ahLst/>
              <a:cxnLst/>
              <a:rect l="l" t="t" r="r" b="b"/>
              <a:pathLst>
                <a:path w="401955" h="120000" extrusionOk="0">
                  <a:moveTo>
                    <a:pt x="0" y="0"/>
                  </a:moveTo>
                  <a:lnTo>
                    <a:pt x="401443"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 name="Google Shape;274;p14"/>
            <p:cNvSpPr/>
            <p:nvPr/>
          </p:nvSpPr>
          <p:spPr>
            <a:xfrm>
              <a:off x="14426388" y="6897522"/>
              <a:ext cx="903605" cy="100965"/>
            </a:xfrm>
            <a:custGeom>
              <a:avLst/>
              <a:gdLst/>
              <a:ahLst/>
              <a:cxnLst/>
              <a:rect l="l" t="t" r="r" b="b"/>
              <a:pathLst>
                <a:path w="903605" h="100965" extrusionOk="0">
                  <a:moveTo>
                    <a:pt x="100355" y="0"/>
                  </a:moveTo>
                  <a:lnTo>
                    <a:pt x="0" y="0"/>
                  </a:lnTo>
                  <a:lnTo>
                    <a:pt x="0" y="100355"/>
                  </a:lnTo>
                  <a:lnTo>
                    <a:pt x="100355" y="100355"/>
                  </a:lnTo>
                  <a:lnTo>
                    <a:pt x="100355" y="0"/>
                  </a:lnTo>
                  <a:close/>
                </a:path>
                <a:path w="903605" h="100965" extrusionOk="0">
                  <a:moveTo>
                    <a:pt x="401434" y="0"/>
                  </a:moveTo>
                  <a:lnTo>
                    <a:pt x="200723" y="0"/>
                  </a:lnTo>
                  <a:lnTo>
                    <a:pt x="200723" y="100355"/>
                  </a:lnTo>
                  <a:lnTo>
                    <a:pt x="401434" y="100355"/>
                  </a:lnTo>
                  <a:lnTo>
                    <a:pt x="401434" y="0"/>
                  </a:lnTo>
                  <a:close/>
                </a:path>
                <a:path w="903605" h="100965" extrusionOk="0">
                  <a:moveTo>
                    <a:pt x="602157" y="0"/>
                  </a:moveTo>
                  <a:lnTo>
                    <a:pt x="501802" y="0"/>
                  </a:lnTo>
                  <a:lnTo>
                    <a:pt x="501802" y="100355"/>
                  </a:lnTo>
                  <a:lnTo>
                    <a:pt x="602157" y="100355"/>
                  </a:lnTo>
                  <a:lnTo>
                    <a:pt x="602157" y="0"/>
                  </a:lnTo>
                  <a:close/>
                </a:path>
                <a:path w="903605" h="100965" extrusionOk="0">
                  <a:moveTo>
                    <a:pt x="903249" y="0"/>
                  </a:moveTo>
                  <a:lnTo>
                    <a:pt x="702525" y="0"/>
                  </a:lnTo>
                  <a:lnTo>
                    <a:pt x="702525" y="100355"/>
                  </a:lnTo>
                  <a:lnTo>
                    <a:pt x="903249" y="100355"/>
                  </a:lnTo>
                  <a:lnTo>
                    <a:pt x="903249"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 name="Google Shape;275;p14"/>
            <p:cNvSpPr/>
            <p:nvPr/>
          </p:nvSpPr>
          <p:spPr>
            <a:xfrm>
              <a:off x="15429999" y="6947691"/>
              <a:ext cx="702945" cy="0"/>
            </a:xfrm>
            <a:custGeom>
              <a:avLst/>
              <a:gdLst/>
              <a:ahLst/>
              <a:cxnLst/>
              <a:rect l="l" t="t" r="r" b="b"/>
              <a:pathLst>
                <a:path w="702944" h="120000" extrusionOk="0">
                  <a:moveTo>
                    <a:pt x="0" y="0"/>
                  </a:moveTo>
                  <a:lnTo>
                    <a:pt x="702526"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 name="Google Shape;276;p14"/>
            <p:cNvSpPr/>
            <p:nvPr/>
          </p:nvSpPr>
          <p:spPr>
            <a:xfrm>
              <a:off x="12820612" y="6897522"/>
              <a:ext cx="3713479" cy="201295"/>
            </a:xfrm>
            <a:custGeom>
              <a:avLst/>
              <a:gdLst/>
              <a:ahLst/>
              <a:cxnLst/>
              <a:rect l="l" t="t" r="r" b="b"/>
              <a:pathLst>
                <a:path w="3713480" h="201295" extrusionOk="0">
                  <a:moveTo>
                    <a:pt x="100355" y="100355"/>
                  </a:moveTo>
                  <a:lnTo>
                    <a:pt x="0" y="100355"/>
                  </a:lnTo>
                  <a:lnTo>
                    <a:pt x="0" y="200710"/>
                  </a:lnTo>
                  <a:lnTo>
                    <a:pt x="100355" y="200710"/>
                  </a:lnTo>
                  <a:lnTo>
                    <a:pt x="100355" y="100355"/>
                  </a:lnTo>
                  <a:close/>
                </a:path>
                <a:path w="3713480" h="201295" extrusionOk="0">
                  <a:moveTo>
                    <a:pt x="501802" y="100355"/>
                  </a:moveTo>
                  <a:lnTo>
                    <a:pt x="200723" y="100355"/>
                  </a:lnTo>
                  <a:lnTo>
                    <a:pt x="200723" y="200710"/>
                  </a:lnTo>
                  <a:lnTo>
                    <a:pt x="501802" y="200710"/>
                  </a:lnTo>
                  <a:lnTo>
                    <a:pt x="501802" y="100355"/>
                  </a:lnTo>
                  <a:close/>
                </a:path>
                <a:path w="3713480" h="201295" extrusionOk="0">
                  <a:moveTo>
                    <a:pt x="702525" y="100355"/>
                  </a:moveTo>
                  <a:lnTo>
                    <a:pt x="602157" y="100355"/>
                  </a:lnTo>
                  <a:lnTo>
                    <a:pt x="602157" y="200710"/>
                  </a:lnTo>
                  <a:lnTo>
                    <a:pt x="702525" y="200710"/>
                  </a:lnTo>
                  <a:lnTo>
                    <a:pt x="702525" y="100355"/>
                  </a:lnTo>
                  <a:close/>
                </a:path>
                <a:path w="3713480" h="201295" extrusionOk="0">
                  <a:moveTo>
                    <a:pt x="903249" y="100355"/>
                  </a:moveTo>
                  <a:lnTo>
                    <a:pt x="802881" y="100355"/>
                  </a:lnTo>
                  <a:lnTo>
                    <a:pt x="802881" y="200710"/>
                  </a:lnTo>
                  <a:lnTo>
                    <a:pt x="903249" y="200710"/>
                  </a:lnTo>
                  <a:lnTo>
                    <a:pt x="903249" y="100355"/>
                  </a:lnTo>
                  <a:close/>
                </a:path>
                <a:path w="3713480" h="201295" extrusionOk="0">
                  <a:moveTo>
                    <a:pt x="3713353" y="0"/>
                  </a:moveTo>
                  <a:lnTo>
                    <a:pt x="3512629" y="0"/>
                  </a:lnTo>
                  <a:lnTo>
                    <a:pt x="3512629" y="100355"/>
                  </a:lnTo>
                  <a:lnTo>
                    <a:pt x="3713353" y="100355"/>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 name="Google Shape;277;p14"/>
            <p:cNvSpPr/>
            <p:nvPr/>
          </p:nvSpPr>
          <p:spPr>
            <a:xfrm>
              <a:off x="13824224" y="7048051"/>
              <a:ext cx="502284" cy="0"/>
            </a:xfrm>
            <a:custGeom>
              <a:avLst/>
              <a:gdLst/>
              <a:ahLst/>
              <a:cxnLst/>
              <a:rect l="l" t="t" r="r" b="b"/>
              <a:pathLst>
                <a:path w="502284" h="120000" extrusionOk="0">
                  <a:moveTo>
                    <a:pt x="0" y="0"/>
                  </a:moveTo>
                  <a:lnTo>
                    <a:pt x="501804"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 name="Google Shape;278;p14"/>
            <p:cNvSpPr/>
            <p:nvPr/>
          </p:nvSpPr>
          <p:spPr>
            <a:xfrm>
              <a:off x="12820612" y="6997877"/>
              <a:ext cx="3713479" cy="201295"/>
            </a:xfrm>
            <a:custGeom>
              <a:avLst/>
              <a:gdLst/>
              <a:ahLst/>
              <a:cxnLst/>
              <a:rect l="l" t="t" r="r" b="b"/>
              <a:pathLst>
                <a:path w="3713480" h="201295" extrusionOk="0">
                  <a:moveTo>
                    <a:pt x="100355" y="100355"/>
                  </a:moveTo>
                  <a:lnTo>
                    <a:pt x="0" y="100355"/>
                  </a:lnTo>
                  <a:lnTo>
                    <a:pt x="0" y="200723"/>
                  </a:lnTo>
                  <a:lnTo>
                    <a:pt x="100355" y="200723"/>
                  </a:lnTo>
                  <a:lnTo>
                    <a:pt x="100355" y="100355"/>
                  </a:lnTo>
                  <a:close/>
                </a:path>
                <a:path w="3713480" h="201295" extrusionOk="0">
                  <a:moveTo>
                    <a:pt x="501802" y="100355"/>
                  </a:moveTo>
                  <a:lnTo>
                    <a:pt x="200723" y="100355"/>
                  </a:lnTo>
                  <a:lnTo>
                    <a:pt x="200723" y="200723"/>
                  </a:lnTo>
                  <a:lnTo>
                    <a:pt x="501802" y="200723"/>
                  </a:lnTo>
                  <a:lnTo>
                    <a:pt x="501802" y="100355"/>
                  </a:lnTo>
                  <a:close/>
                </a:path>
                <a:path w="3713480" h="201295" extrusionOk="0">
                  <a:moveTo>
                    <a:pt x="702525" y="100355"/>
                  </a:moveTo>
                  <a:lnTo>
                    <a:pt x="602157" y="100355"/>
                  </a:lnTo>
                  <a:lnTo>
                    <a:pt x="602157" y="200723"/>
                  </a:lnTo>
                  <a:lnTo>
                    <a:pt x="702525" y="200723"/>
                  </a:lnTo>
                  <a:lnTo>
                    <a:pt x="702525" y="100355"/>
                  </a:lnTo>
                  <a:close/>
                </a:path>
                <a:path w="3713480" h="201295" extrusionOk="0">
                  <a:moveTo>
                    <a:pt x="1003604" y="100355"/>
                  </a:moveTo>
                  <a:lnTo>
                    <a:pt x="903249" y="100355"/>
                  </a:lnTo>
                  <a:lnTo>
                    <a:pt x="903249" y="200723"/>
                  </a:lnTo>
                  <a:lnTo>
                    <a:pt x="1003604" y="200723"/>
                  </a:lnTo>
                  <a:lnTo>
                    <a:pt x="1003604" y="100355"/>
                  </a:lnTo>
                  <a:close/>
                </a:path>
                <a:path w="3713480" h="201295" extrusionOk="0">
                  <a:moveTo>
                    <a:pt x="2107577" y="0"/>
                  </a:moveTo>
                  <a:lnTo>
                    <a:pt x="2007209" y="0"/>
                  </a:lnTo>
                  <a:lnTo>
                    <a:pt x="2007209" y="100355"/>
                  </a:lnTo>
                  <a:lnTo>
                    <a:pt x="2107577" y="100355"/>
                  </a:lnTo>
                  <a:lnTo>
                    <a:pt x="2107577" y="0"/>
                  </a:lnTo>
                  <a:close/>
                </a:path>
                <a:path w="3713480" h="201295" extrusionOk="0">
                  <a:moveTo>
                    <a:pt x="2709748" y="0"/>
                  </a:moveTo>
                  <a:lnTo>
                    <a:pt x="2609380" y="0"/>
                  </a:lnTo>
                  <a:lnTo>
                    <a:pt x="2609380" y="100355"/>
                  </a:lnTo>
                  <a:lnTo>
                    <a:pt x="2709748" y="100355"/>
                  </a:lnTo>
                  <a:lnTo>
                    <a:pt x="2709748" y="0"/>
                  </a:lnTo>
                  <a:close/>
                </a:path>
                <a:path w="3713480" h="201295" extrusionOk="0">
                  <a:moveTo>
                    <a:pt x="3111182" y="0"/>
                  </a:moveTo>
                  <a:lnTo>
                    <a:pt x="2910459" y="0"/>
                  </a:lnTo>
                  <a:lnTo>
                    <a:pt x="2910459" y="100355"/>
                  </a:lnTo>
                  <a:lnTo>
                    <a:pt x="3111182" y="100355"/>
                  </a:lnTo>
                  <a:lnTo>
                    <a:pt x="3111182" y="0"/>
                  </a:lnTo>
                  <a:close/>
                </a:path>
                <a:path w="3713480" h="201295" extrusionOk="0">
                  <a:moveTo>
                    <a:pt x="3512629" y="0"/>
                  </a:moveTo>
                  <a:lnTo>
                    <a:pt x="3311906" y="0"/>
                  </a:lnTo>
                  <a:lnTo>
                    <a:pt x="3311906" y="100355"/>
                  </a:lnTo>
                  <a:lnTo>
                    <a:pt x="3512629" y="100355"/>
                  </a:lnTo>
                  <a:lnTo>
                    <a:pt x="3512629" y="0"/>
                  </a:lnTo>
                  <a:close/>
                </a:path>
                <a:path w="3713480" h="201295" extrusionOk="0">
                  <a:moveTo>
                    <a:pt x="3713353" y="0"/>
                  </a:moveTo>
                  <a:lnTo>
                    <a:pt x="3612985" y="0"/>
                  </a:lnTo>
                  <a:lnTo>
                    <a:pt x="3612985" y="100355"/>
                  </a:lnTo>
                  <a:lnTo>
                    <a:pt x="3713353" y="100355"/>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 name="Google Shape;279;p14"/>
            <p:cNvSpPr/>
            <p:nvPr/>
          </p:nvSpPr>
          <p:spPr>
            <a:xfrm>
              <a:off x="13924585" y="7148412"/>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 name="Google Shape;280;p14"/>
            <p:cNvSpPr/>
            <p:nvPr/>
          </p:nvSpPr>
          <p:spPr>
            <a:xfrm>
              <a:off x="14627111" y="7098233"/>
              <a:ext cx="301625" cy="100965"/>
            </a:xfrm>
            <a:custGeom>
              <a:avLst/>
              <a:gdLst/>
              <a:ahLst/>
              <a:cxnLst/>
              <a:rect l="l" t="t" r="r" b="b"/>
              <a:pathLst>
                <a:path w="301625" h="100965" extrusionOk="0">
                  <a:moveTo>
                    <a:pt x="100355" y="0"/>
                  </a:moveTo>
                  <a:lnTo>
                    <a:pt x="0" y="0"/>
                  </a:lnTo>
                  <a:lnTo>
                    <a:pt x="0" y="100368"/>
                  </a:lnTo>
                  <a:lnTo>
                    <a:pt x="100355" y="100368"/>
                  </a:lnTo>
                  <a:lnTo>
                    <a:pt x="100355" y="0"/>
                  </a:lnTo>
                  <a:close/>
                </a:path>
                <a:path w="301625" h="100965" extrusionOk="0">
                  <a:moveTo>
                    <a:pt x="301078" y="0"/>
                  </a:moveTo>
                  <a:lnTo>
                    <a:pt x="200710" y="0"/>
                  </a:lnTo>
                  <a:lnTo>
                    <a:pt x="200710" y="100368"/>
                  </a:lnTo>
                  <a:lnTo>
                    <a:pt x="301078" y="100368"/>
                  </a:lnTo>
                  <a:lnTo>
                    <a:pt x="30107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 name="Google Shape;281;p14"/>
            <p:cNvSpPr/>
            <p:nvPr/>
          </p:nvSpPr>
          <p:spPr>
            <a:xfrm>
              <a:off x="15028555" y="7148412"/>
              <a:ext cx="301625" cy="0"/>
            </a:xfrm>
            <a:custGeom>
              <a:avLst/>
              <a:gdLst/>
              <a:ahLst/>
              <a:cxnLst/>
              <a:rect l="l" t="t" r="r" b="b"/>
              <a:pathLst>
                <a:path w="301625" h="120000" extrusionOk="0">
                  <a:moveTo>
                    <a:pt x="0" y="0"/>
                  </a:moveTo>
                  <a:lnTo>
                    <a:pt x="301082"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 name="Google Shape;282;p14"/>
            <p:cNvSpPr/>
            <p:nvPr/>
          </p:nvSpPr>
          <p:spPr>
            <a:xfrm>
              <a:off x="12820612" y="7098233"/>
              <a:ext cx="3713479" cy="201295"/>
            </a:xfrm>
            <a:custGeom>
              <a:avLst/>
              <a:gdLst/>
              <a:ahLst/>
              <a:cxnLst/>
              <a:rect l="l" t="t" r="r" b="b"/>
              <a:pathLst>
                <a:path w="3713480" h="201295" extrusionOk="0">
                  <a:moveTo>
                    <a:pt x="100355" y="100368"/>
                  </a:moveTo>
                  <a:lnTo>
                    <a:pt x="0" y="100368"/>
                  </a:lnTo>
                  <a:lnTo>
                    <a:pt x="0" y="200723"/>
                  </a:lnTo>
                  <a:lnTo>
                    <a:pt x="100355" y="200723"/>
                  </a:lnTo>
                  <a:lnTo>
                    <a:pt x="100355" y="100368"/>
                  </a:lnTo>
                  <a:close/>
                </a:path>
                <a:path w="3713480" h="201295" extrusionOk="0">
                  <a:moveTo>
                    <a:pt x="702525" y="100368"/>
                  </a:moveTo>
                  <a:lnTo>
                    <a:pt x="602157" y="100368"/>
                  </a:lnTo>
                  <a:lnTo>
                    <a:pt x="602157" y="200723"/>
                  </a:lnTo>
                  <a:lnTo>
                    <a:pt x="702525" y="200723"/>
                  </a:lnTo>
                  <a:lnTo>
                    <a:pt x="702525" y="100368"/>
                  </a:lnTo>
                  <a:close/>
                </a:path>
                <a:path w="3713480" h="201295" extrusionOk="0">
                  <a:moveTo>
                    <a:pt x="3311906" y="0"/>
                  </a:moveTo>
                  <a:lnTo>
                    <a:pt x="3211550" y="0"/>
                  </a:lnTo>
                  <a:lnTo>
                    <a:pt x="3211550" y="100368"/>
                  </a:lnTo>
                  <a:lnTo>
                    <a:pt x="3311906" y="100368"/>
                  </a:lnTo>
                  <a:lnTo>
                    <a:pt x="3311906" y="0"/>
                  </a:lnTo>
                  <a:close/>
                </a:path>
                <a:path w="3713480" h="201295" extrusionOk="0">
                  <a:moveTo>
                    <a:pt x="3713353" y="0"/>
                  </a:moveTo>
                  <a:lnTo>
                    <a:pt x="3612985" y="0"/>
                  </a:lnTo>
                  <a:lnTo>
                    <a:pt x="3612985" y="100368"/>
                  </a:lnTo>
                  <a:lnTo>
                    <a:pt x="3713353" y="100368"/>
                  </a:lnTo>
                  <a:lnTo>
                    <a:pt x="37133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 name="Google Shape;283;p14"/>
            <p:cNvSpPr/>
            <p:nvPr/>
          </p:nvSpPr>
          <p:spPr>
            <a:xfrm>
              <a:off x="13723863" y="7248774"/>
              <a:ext cx="502284" cy="0"/>
            </a:xfrm>
            <a:custGeom>
              <a:avLst/>
              <a:gdLst/>
              <a:ahLst/>
              <a:cxnLst/>
              <a:rect l="l" t="t" r="r" b="b"/>
              <a:pathLst>
                <a:path w="502284" h="120000" extrusionOk="0">
                  <a:moveTo>
                    <a:pt x="0" y="0"/>
                  </a:moveTo>
                  <a:lnTo>
                    <a:pt x="501804" y="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 name="Google Shape;284;p14"/>
            <p:cNvSpPr/>
            <p:nvPr/>
          </p:nvSpPr>
          <p:spPr>
            <a:xfrm>
              <a:off x="14326019" y="7198600"/>
              <a:ext cx="1605915" cy="100965"/>
            </a:xfrm>
            <a:custGeom>
              <a:avLst/>
              <a:gdLst/>
              <a:ahLst/>
              <a:cxnLst/>
              <a:rect l="l" t="t" r="r" b="b"/>
              <a:pathLst>
                <a:path w="1605915" h="100965" extrusionOk="0">
                  <a:moveTo>
                    <a:pt x="100368" y="0"/>
                  </a:moveTo>
                  <a:lnTo>
                    <a:pt x="0" y="0"/>
                  </a:lnTo>
                  <a:lnTo>
                    <a:pt x="0" y="100355"/>
                  </a:lnTo>
                  <a:lnTo>
                    <a:pt x="100368" y="100355"/>
                  </a:lnTo>
                  <a:lnTo>
                    <a:pt x="100368" y="0"/>
                  </a:lnTo>
                  <a:close/>
                </a:path>
                <a:path w="1605915" h="100965" extrusionOk="0">
                  <a:moveTo>
                    <a:pt x="301091" y="0"/>
                  </a:moveTo>
                  <a:lnTo>
                    <a:pt x="200723" y="0"/>
                  </a:lnTo>
                  <a:lnTo>
                    <a:pt x="200723" y="100355"/>
                  </a:lnTo>
                  <a:lnTo>
                    <a:pt x="301091" y="100355"/>
                  </a:lnTo>
                  <a:lnTo>
                    <a:pt x="301091" y="0"/>
                  </a:lnTo>
                  <a:close/>
                </a:path>
                <a:path w="1605915" h="100965" extrusionOk="0">
                  <a:moveTo>
                    <a:pt x="501802" y="0"/>
                  </a:moveTo>
                  <a:lnTo>
                    <a:pt x="401447" y="0"/>
                  </a:lnTo>
                  <a:lnTo>
                    <a:pt x="401447" y="100355"/>
                  </a:lnTo>
                  <a:lnTo>
                    <a:pt x="501802" y="100355"/>
                  </a:lnTo>
                  <a:lnTo>
                    <a:pt x="501802" y="0"/>
                  </a:lnTo>
                  <a:close/>
                </a:path>
                <a:path w="1605915" h="100965" extrusionOk="0">
                  <a:moveTo>
                    <a:pt x="802894" y="0"/>
                  </a:moveTo>
                  <a:lnTo>
                    <a:pt x="702525" y="0"/>
                  </a:lnTo>
                  <a:lnTo>
                    <a:pt x="702525" y="100355"/>
                  </a:lnTo>
                  <a:lnTo>
                    <a:pt x="802894" y="100355"/>
                  </a:lnTo>
                  <a:lnTo>
                    <a:pt x="802894" y="0"/>
                  </a:lnTo>
                  <a:close/>
                </a:path>
                <a:path w="1605915" h="100965" extrusionOk="0">
                  <a:moveTo>
                    <a:pt x="1204341" y="0"/>
                  </a:moveTo>
                  <a:lnTo>
                    <a:pt x="1103972" y="0"/>
                  </a:lnTo>
                  <a:lnTo>
                    <a:pt x="1103972" y="100355"/>
                  </a:lnTo>
                  <a:lnTo>
                    <a:pt x="1204341" y="100355"/>
                  </a:lnTo>
                  <a:lnTo>
                    <a:pt x="1204341" y="0"/>
                  </a:lnTo>
                  <a:close/>
                </a:path>
                <a:path w="1605915" h="100965" extrusionOk="0">
                  <a:moveTo>
                    <a:pt x="1605775" y="0"/>
                  </a:moveTo>
                  <a:lnTo>
                    <a:pt x="1505419" y="0"/>
                  </a:lnTo>
                  <a:lnTo>
                    <a:pt x="1505419" y="100355"/>
                  </a:lnTo>
                  <a:lnTo>
                    <a:pt x="1605775" y="100355"/>
                  </a:lnTo>
                  <a:lnTo>
                    <a:pt x="160577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 name="Google Shape;285;p14"/>
            <p:cNvSpPr/>
            <p:nvPr/>
          </p:nvSpPr>
          <p:spPr>
            <a:xfrm>
              <a:off x="12820614" y="7248774"/>
              <a:ext cx="3713479" cy="100965"/>
            </a:xfrm>
            <a:custGeom>
              <a:avLst/>
              <a:gdLst/>
              <a:ahLst/>
              <a:cxnLst/>
              <a:rect l="l" t="t" r="r" b="b"/>
              <a:pathLst>
                <a:path w="3713480" h="100965" extrusionOk="0">
                  <a:moveTo>
                    <a:pt x="3211551" y="0"/>
                  </a:moveTo>
                  <a:lnTo>
                    <a:pt x="3713355" y="0"/>
                  </a:lnTo>
                </a:path>
                <a:path w="3713480" h="100965" extrusionOk="0">
                  <a:moveTo>
                    <a:pt x="0" y="100360"/>
                  </a:moveTo>
                  <a:lnTo>
                    <a:pt x="702526" y="100360"/>
                  </a:lnTo>
                </a:path>
              </a:pathLst>
            </a:custGeom>
            <a:noFill/>
            <a:ln w="100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 name="Google Shape;286;p14"/>
            <p:cNvSpPr/>
            <p:nvPr/>
          </p:nvSpPr>
          <p:spPr>
            <a:xfrm>
              <a:off x="13623494" y="7298956"/>
              <a:ext cx="2910840" cy="100965"/>
            </a:xfrm>
            <a:custGeom>
              <a:avLst/>
              <a:gdLst/>
              <a:ahLst/>
              <a:cxnLst/>
              <a:rect l="l" t="t" r="r" b="b"/>
              <a:pathLst>
                <a:path w="2910840" h="100965" extrusionOk="0">
                  <a:moveTo>
                    <a:pt x="200723" y="0"/>
                  </a:moveTo>
                  <a:lnTo>
                    <a:pt x="0" y="0"/>
                  </a:lnTo>
                  <a:lnTo>
                    <a:pt x="0" y="100368"/>
                  </a:lnTo>
                  <a:lnTo>
                    <a:pt x="200723" y="100368"/>
                  </a:lnTo>
                  <a:lnTo>
                    <a:pt x="200723" y="0"/>
                  </a:lnTo>
                  <a:close/>
                </a:path>
                <a:path w="2910840" h="100965" extrusionOk="0">
                  <a:moveTo>
                    <a:pt x="501802" y="0"/>
                  </a:moveTo>
                  <a:lnTo>
                    <a:pt x="401447" y="0"/>
                  </a:lnTo>
                  <a:lnTo>
                    <a:pt x="401447" y="100368"/>
                  </a:lnTo>
                  <a:lnTo>
                    <a:pt x="501802" y="100368"/>
                  </a:lnTo>
                  <a:lnTo>
                    <a:pt x="501802" y="0"/>
                  </a:lnTo>
                  <a:close/>
                </a:path>
                <a:path w="2910840" h="100965" extrusionOk="0">
                  <a:moveTo>
                    <a:pt x="702525" y="0"/>
                  </a:moveTo>
                  <a:lnTo>
                    <a:pt x="602170" y="0"/>
                  </a:lnTo>
                  <a:lnTo>
                    <a:pt x="602170" y="100368"/>
                  </a:lnTo>
                  <a:lnTo>
                    <a:pt x="702525" y="100368"/>
                  </a:lnTo>
                  <a:lnTo>
                    <a:pt x="702525" y="0"/>
                  </a:lnTo>
                  <a:close/>
                </a:path>
                <a:path w="2910840" h="100965" extrusionOk="0">
                  <a:moveTo>
                    <a:pt x="903249" y="0"/>
                  </a:moveTo>
                  <a:lnTo>
                    <a:pt x="802894" y="0"/>
                  </a:lnTo>
                  <a:lnTo>
                    <a:pt x="802894" y="100368"/>
                  </a:lnTo>
                  <a:lnTo>
                    <a:pt x="903249" y="100368"/>
                  </a:lnTo>
                  <a:lnTo>
                    <a:pt x="903249" y="0"/>
                  </a:lnTo>
                  <a:close/>
                </a:path>
                <a:path w="2910840" h="100965" extrusionOk="0">
                  <a:moveTo>
                    <a:pt x="1103972" y="0"/>
                  </a:moveTo>
                  <a:lnTo>
                    <a:pt x="1003617" y="0"/>
                  </a:lnTo>
                  <a:lnTo>
                    <a:pt x="1003617" y="100368"/>
                  </a:lnTo>
                  <a:lnTo>
                    <a:pt x="1103972" y="100368"/>
                  </a:lnTo>
                  <a:lnTo>
                    <a:pt x="1103972" y="0"/>
                  </a:lnTo>
                  <a:close/>
                </a:path>
                <a:path w="2910840" h="100965" extrusionOk="0">
                  <a:moveTo>
                    <a:pt x="1304696" y="0"/>
                  </a:moveTo>
                  <a:lnTo>
                    <a:pt x="1204328" y="0"/>
                  </a:lnTo>
                  <a:lnTo>
                    <a:pt x="1204328" y="100368"/>
                  </a:lnTo>
                  <a:lnTo>
                    <a:pt x="1304696" y="100368"/>
                  </a:lnTo>
                  <a:lnTo>
                    <a:pt x="1304696" y="0"/>
                  </a:lnTo>
                  <a:close/>
                </a:path>
                <a:path w="2910840" h="100965" extrusionOk="0">
                  <a:moveTo>
                    <a:pt x="1706143" y="0"/>
                  </a:moveTo>
                  <a:lnTo>
                    <a:pt x="1505419" y="0"/>
                  </a:lnTo>
                  <a:lnTo>
                    <a:pt x="1505419" y="100368"/>
                  </a:lnTo>
                  <a:lnTo>
                    <a:pt x="1706143" y="100368"/>
                  </a:lnTo>
                  <a:lnTo>
                    <a:pt x="1706143" y="0"/>
                  </a:lnTo>
                  <a:close/>
                </a:path>
                <a:path w="2910840" h="100965" extrusionOk="0">
                  <a:moveTo>
                    <a:pt x="1906866" y="0"/>
                  </a:moveTo>
                  <a:lnTo>
                    <a:pt x="1806498" y="0"/>
                  </a:lnTo>
                  <a:lnTo>
                    <a:pt x="1806498" y="100368"/>
                  </a:lnTo>
                  <a:lnTo>
                    <a:pt x="1906866" y="100368"/>
                  </a:lnTo>
                  <a:lnTo>
                    <a:pt x="1906866" y="0"/>
                  </a:lnTo>
                  <a:close/>
                </a:path>
                <a:path w="2910840" h="100965" extrusionOk="0">
                  <a:moveTo>
                    <a:pt x="2207945" y="0"/>
                  </a:moveTo>
                  <a:lnTo>
                    <a:pt x="2007222" y="0"/>
                  </a:lnTo>
                  <a:lnTo>
                    <a:pt x="2007222" y="100368"/>
                  </a:lnTo>
                  <a:lnTo>
                    <a:pt x="2207945" y="100368"/>
                  </a:lnTo>
                  <a:lnTo>
                    <a:pt x="2207945" y="0"/>
                  </a:lnTo>
                  <a:close/>
                </a:path>
                <a:path w="2910840" h="100965" extrusionOk="0">
                  <a:moveTo>
                    <a:pt x="2408669" y="0"/>
                  </a:moveTo>
                  <a:lnTo>
                    <a:pt x="2308301" y="0"/>
                  </a:lnTo>
                  <a:lnTo>
                    <a:pt x="2308301" y="100368"/>
                  </a:lnTo>
                  <a:lnTo>
                    <a:pt x="2408669" y="100368"/>
                  </a:lnTo>
                  <a:lnTo>
                    <a:pt x="2408669" y="0"/>
                  </a:lnTo>
                  <a:close/>
                </a:path>
                <a:path w="2910840" h="100965" extrusionOk="0">
                  <a:moveTo>
                    <a:pt x="2709748" y="0"/>
                  </a:moveTo>
                  <a:lnTo>
                    <a:pt x="2609392" y="0"/>
                  </a:lnTo>
                  <a:lnTo>
                    <a:pt x="2609392" y="100368"/>
                  </a:lnTo>
                  <a:lnTo>
                    <a:pt x="2709748" y="100368"/>
                  </a:lnTo>
                  <a:lnTo>
                    <a:pt x="2709748" y="0"/>
                  </a:lnTo>
                  <a:close/>
                </a:path>
                <a:path w="2910840" h="100965" extrusionOk="0">
                  <a:moveTo>
                    <a:pt x="2910471" y="0"/>
                  </a:moveTo>
                  <a:lnTo>
                    <a:pt x="2810103" y="0"/>
                  </a:lnTo>
                  <a:lnTo>
                    <a:pt x="2810103" y="100368"/>
                  </a:lnTo>
                  <a:lnTo>
                    <a:pt x="2910471" y="100368"/>
                  </a:lnTo>
                  <a:lnTo>
                    <a:pt x="291047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87" name="Google Shape;287;p14"/>
          <p:cNvSpPr txBox="1"/>
          <p:nvPr/>
        </p:nvSpPr>
        <p:spPr>
          <a:xfrm>
            <a:off x="935228" y="3368890"/>
            <a:ext cx="16697400" cy="5487000"/>
          </a:xfrm>
          <a:prstGeom prst="rect">
            <a:avLst/>
          </a:prstGeom>
          <a:noFill/>
          <a:ln>
            <a:noFill/>
          </a:ln>
        </p:spPr>
        <p:txBody>
          <a:bodyPr spcFirstLastPara="1" wrap="square" lIns="0" tIns="12700" rIns="0" bIns="0" anchor="t" anchorCtr="0">
            <a:spAutoFit/>
          </a:bodyPr>
          <a:lstStyle/>
          <a:p>
            <a:pPr marL="145415" marR="6172200" lvl="0" indent="0" algn="l" rtl="0">
              <a:lnSpc>
                <a:spcPct val="132600"/>
              </a:lnSpc>
              <a:spcBef>
                <a:spcPts val="0"/>
              </a:spcBef>
              <a:spcAft>
                <a:spcPts val="0"/>
              </a:spcAft>
              <a:buClr>
                <a:srgbClr val="000000"/>
              </a:buClr>
              <a:buSzPts val="3300"/>
              <a:buFont typeface="Arial"/>
              <a:buNone/>
            </a:pPr>
            <a:r>
              <a:rPr lang="en-US" sz="3300" b="1" i="0" u="none" strike="noStrike" cap="none">
                <a:solidFill>
                  <a:srgbClr val="006F73"/>
                </a:solidFill>
                <a:latin typeface="Tahoma"/>
                <a:ea typeface="Tahoma"/>
                <a:cs typeface="Tahoma"/>
                <a:sym typeface="Tahoma"/>
              </a:rPr>
              <a:t>OR: Google Drive Link/QR code, If you do not have a  GitHub account, email the link to yourself (CAN'T play  the game from phone)</a:t>
            </a:r>
            <a:endParaRPr sz="33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4100"/>
              <a:buFont typeface="Arial"/>
              <a:buNone/>
            </a:pPr>
            <a:endParaRPr sz="41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4100"/>
              <a:buFont typeface="Arial"/>
              <a:buNone/>
            </a:pPr>
            <a:endParaRPr sz="41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4100"/>
              <a:buFont typeface="Arial"/>
              <a:buNone/>
            </a:pPr>
            <a:endParaRPr sz="4100" b="0" i="0" u="none" strike="noStrike" cap="none">
              <a:solidFill>
                <a:srgbClr val="000000"/>
              </a:solidFill>
              <a:latin typeface="Tahoma"/>
              <a:ea typeface="Tahoma"/>
              <a:cs typeface="Tahoma"/>
              <a:sym typeface="Tahoma"/>
            </a:endParaRPr>
          </a:p>
          <a:p>
            <a:pPr marL="7089775" marR="5080" lvl="0" indent="-7077709" algn="l" rtl="0">
              <a:lnSpc>
                <a:spcPct val="115799"/>
              </a:lnSpc>
              <a:spcBef>
                <a:spcPts val="3360"/>
              </a:spcBef>
              <a:spcAft>
                <a:spcPts val="0"/>
              </a:spcAft>
              <a:buClr>
                <a:srgbClr val="000000"/>
              </a:buClr>
              <a:buSzPts val="3400"/>
              <a:buFont typeface="Arial"/>
              <a:buNone/>
            </a:pPr>
            <a:r>
              <a:rPr lang="en-US" sz="3400" b="0" i="0" u="sng" strike="noStrike" cap="none">
                <a:solidFill>
                  <a:schemeClr val="hlink"/>
                </a:solidFill>
                <a:latin typeface="Helvetica Neue"/>
                <a:ea typeface="Helvetica Neue"/>
                <a:cs typeface="Helvetica Neue"/>
                <a:sym typeface="Helvetica Neue"/>
                <a:hlinkClick r:id="rId4"/>
              </a:rPr>
              <a:t>https://drive.google.com/drive/folders/1O69y4RvU_GptOFblIeZL0kfKhPIEGogZ?  usp=sharing</a:t>
            </a:r>
            <a:endParaRPr sz="3400" b="0" i="0" u="none" strike="noStrike" cap="none">
              <a:solidFill>
                <a:srgbClr val="000000"/>
              </a:solidFill>
              <a:latin typeface="Helvetica Neue"/>
              <a:ea typeface="Helvetica Neue"/>
              <a:cs typeface="Helvetica Neue"/>
              <a:sym typeface="Helvetica Neue"/>
            </a:endParaRPr>
          </a:p>
        </p:txBody>
      </p:sp>
      <p:sp>
        <p:nvSpPr>
          <p:cNvPr id="288" name="Google Shape;288;p14"/>
          <p:cNvSpPr txBox="1">
            <a:spLocks noGrp="1"/>
          </p:cNvSpPr>
          <p:nvPr>
            <p:ph type="ftr" idx="11"/>
          </p:nvPr>
        </p:nvSpPr>
        <p:spPr>
          <a:xfrm>
            <a:off x="16383993" y="9257098"/>
            <a:ext cx="1371600" cy="342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latin typeface="Verdana"/>
                <a:ea typeface="Verdana"/>
                <a:cs typeface="Verdana"/>
                <a:sym typeface="Verdana"/>
              </a:rPr>
              <a:t>FRUIT RAIN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55"/>
        <p:cNvGrpSpPr/>
        <p:nvPr/>
      </p:nvGrpSpPr>
      <p:grpSpPr>
        <a:xfrm>
          <a:off x="0" y="0"/>
          <a:ext cx="0" cy="0"/>
          <a:chOff x="0" y="0"/>
          <a:chExt cx="0" cy="0"/>
        </a:xfrm>
      </p:grpSpPr>
      <p:grpSp>
        <p:nvGrpSpPr>
          <p:cNvPr id="156" name="Google Shape;156;p13"/>
          <p:cNvGrpSpPr/>
          <p:nvPr/>
        </p:nvGrpSpPr>
        <p:grpSpPr>
          <a:xfrm>
            <a:off x="0" y="1"/>
            <a:ext cx="18288000" cy="10287000"/>
            <a:chOff x="0" y="1"/>
            <a:chExt cx="18288000" cy="10287000"/>
          </a:xfrm>
        </p:grpSpPr>
        <p:pic>
          <p:nvPicPr>
            <p:cNvPr id="157" name="Google Shape;157;p13"/>
            <p:cNvPicPr preferRelativeResize="0"/>
            <p:nvPr/>
          </p:nvPicPr>
          <p:blipFill rotWithShape="1">
            <a:blip r:embed="rId4">
              <a:alphaModFix/>
            </a:blip>
            <a:srcRect/>
            <a:stretch/>
          </p:blipFill>
          <p:spPr>
            <a:xfrm>
              <a:off x="0" y="1"/>
              <a:ext cx="18288000" cy="10287000"/>
            </a:xfrm>
            <a:prstGeom prst="rect">
              <a:avLst/>
            </a:prstGeom>
            <a:noFill/>
            <a:ln>
              <a:noFill/>
            </a:ln>
          </p:spPr>
        </p:pic>
        <p:sp>
          <p:nvSpPr>
            <p:cNvPr id="158" name="Google Shape;158;p13"/>
            <p:cNvSpPr/>
            <p:nvPr/>
          </p:nvSpPr>
          <p:spPr>
            <a:xfrm>
              <a:off x="0" y="14289"/>
              <a:ext cx="18288000" cy="0"/>
            </a:xfrm>
            <a:custGeom>
              <a:avLst/>
              <a:gdLst/>
              <a:ahLst/>
              <a:cxnLst/>
              <a:rect l="l" t="t" r="r" b="b"/>
              <a:pathLst>
                <a:path w="18288000" h="120000" extrusionOk="0">
                  <a:moveTo>
                    <a:pt x="0" y="0"/>
                  </a:moveTo>
                  <a:lnTo>
                    <a:pt x="18287998" y="0"/>
                  </a:lnTo>
                </a:path>
              </a:pathLst>
            </a:custGeom>
            <a:noFill/>
            <a:ln w="85700" cap="flat" cmpd="sng">
              <a:solidFill>
                <a:srgbClr val="006F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61" name="Google Shape;161;p13"/>
          <p:cNvSpPr txBox="1">
            <a:spLocks noGrp="1"/>
          </p:cNvSpPr>
          <p:nvPr>
            <p:ph type="title"/>
          </p:nvPr>
        </p:nvSpPr>
        <p:spPr>
          <a:xfrm>
            <a:off x="935225" y="388175"/>
            <a:ext cx="16322400" cy="13743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8850" b="1" i="0" dirty="0">
                <a:latin typeface="Tahoma"/>
                <a:ea typeface="Tahoma"/>
                <a:cs typeface="Tahoma"/>
                <a:sym typeface="Tahoma"/>
              </a:rPr>
              <a:t>How To Access The Game</a:t>
            </a:r>
            <a:endParaRPr lang="en-US" sz="8850" dirty="0">
              <a:latin typeface="Tahoma"/>
              <a:ea typeface="Tahoma"/>
              <a:cs typeface="Tahoma"/>
            </a:endParaRPr>
          </a:p>
        </p:txBody>
      </p:sp>
      <p:pic>
        <p:nvPicPr>
          <p:cNvPr id="4" name="Online Media 3" title="Fruit Rain - runInstructions.mp4">
            <a:hlinkClick r:id="" action="ppaction://media"/>
            <a:extLst>
              <a:ext uri="{FF2B5EF4-FFF2-40B4-BE49-F238E27FC236}">
                <a16:creationId xmlns:a16="http://schemas.microsoft.com/office/drawing/2014/main" id="{D5D25668-DA3A-3F55-790E-A242E1427E9F}"/>
              </a:ext>
            </a:extLst>
          </p:cNvPr>
          <p:cNvPicPr>
            <a:picLocks noRot="1" noChangeAspect="1"/>
          </p:cNvPicPr>
          <p:nvPr>
            <a:videoFile r:link="rId1"/>
          </p:nvPr>
        </p:nvPicPr>
        <p:blipFill>
          <a:blip r:embed="rId5"/>
          <a:stretch>
            <a:fillRect/>
          </a:stretch>
        </p:blipFill>
        <p:spPr>
          <a:xfrm>
            <a:off x="-302741" y="-114299"/>
            <a:ext cx="18584562" cy="104074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92"/>
        <p:cNvGrpSpPr/>
        <p:nvPr/>
      </p:nvGrpSpPr>
      <p:grpSpPr>
        <a:xfrm>
          <a:off x="0" y="0"/>
          <a:ext cx="0" cy="0"/>
          <a:chOff x="0" y="0"/>
          <a:chExt cx="0" cy="0"/>
        </a:xfrm>
      </p:grpSpPr>
      <p:sp>
        <p:nvSpPr>
          <p:cNvPr id="293" name="Google Shape;293;p15"/>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DDEBD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94" name="Google Shape;294;p15"/>
          <p:cNvPicPr preferRelativeResize="0"/>
          <p:nvPr/>
        </p:nvPicPr>
        <p:blipFill rotWithShape="1">
          <a:blip r:embed="rId3">
            <a:alphaModFix/>
          </a:blip>
          <a:srcRect/>
          <a:stretch/>
        </p:blipFill>
        <p:spPr>
          <a:xfrm>
            <a:off x="1755330" y="2152828"/>
            <a:ext cx="6353174" cy="5686424"/>
          </a:xfrm>
          <a:prstGeom prst="rect">
            <a:avLst/>
          </a:prstGeom>
          <a:noFill/>
          <a:ln>
            <a:noFill/>
          </a:ln>
        </p:spPr>
      </p:pic>
      <p:sp>
        <p:nvSpPr>
          <p:cNvPr id="295" name="Google Shape;295;p15"/>
          <p:cNvSpPr txBox="1">
            <a:spLocks noGrp="1"/>
          </p:cNvSpPr>
          <p:nvPr>
            <p:ph type="title"/>
          </p:nvPr>
        </p:nvSpPr>
        <p:spPr>
          <a:xfrm>
            <a:off x="705600" y="174050"/>
            <a:ext cx="16876800" cy="1374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8850" b="1" i="0">
                <a:latin typeface="Tahoma"/>
                <a:ea typeface="Tahoma"/>
                <a:cs typeface="Tahoma"/>
                <a:sym typeface="Tahoma"/>
              </a:rPr>
              <a:t>Step 1: Download The game</a:t>
            </a:r>
            <a:endParaRPr sz="8850">
              <a:latin typeface="Tahoma"/>
              <a:ea typeface="Tahoma"/>
              <a:cs typeface="Tahoma"/>
              <a:sym typeface="Tahoma"/>
            </a:endParaRPr>
          </a:p>
        </p:txBody>
      </p:sp>
      <p:sp>
        <p:nvSpPr>
          <p:cNvPr id="296" name="Google Shape;296;p15"/>
          <p:cNvSpPr txBox="1"/>
          <p:nvPr/>
        </p:nvSpPr>
        <p:spPr>
          <a:xfrm>
            <a:off x="9139039" y="2812719"/>
            <a:ext cx="6922770" cy="4826000"/>
          </a:xfrm>
          <a:prstGeom prst="rect">
            <a:avLst/>
          </a:prstGeom>
          <a:noFill/>
          <a:ln>
            <a:noFill/>
          </a:ln>
        </p:spPr>
        <p:txBody>
          <a:bodyPr spcFirstLastPara="1" wrap="square" lIns="0" tIns="12700" rIns="0" bIns="0" anchor="t" anchorCtr="0">
            <a:spAutoFit/>
          </a:bodyPr>
          <a:lstStyle/>
          <a:p>
            <a:pPr marL="46355" marR="38735" lvl="0" indent="0" algn="ctr" rtl="0">
              <a:lnSpc>
                <a:spcPct val="115799"/>
              </a:lnSpc>
              <a:spcBef>
                <a:spcPts val="0"/>
              </a:spcBef>
              <a:spcAft>
                <a:spcPts val="0"/>
              </a:spcAft>
              <a:buClr>
                <a:srgbClr val="000000"/>
              </a:buClr>
              <a:buSzPts val="3400"/>
              <a:buFont typeface="Arial"/>
              <a:buNone/>
            </a:pPr>
            <a:r>
              <a:rPr lang="en-US" sz="3400" b="0" i="0" u="none" strike="noStrike" cap="none">
                <a:solidFill>
                  <a:srgbClr val="006F73"/>
                </a:solidFill>
                <a:latin typeface="Helvetica Neue"/>
                <a:ea typeface="Helvetica Neue"/>
                <a:cs typeface="Helvetica Neue"/>
                <a:sym typeface="Helvetica Neue"/>
              </a:rPr>
              <a:t>Once you've downloaded the ZIP  folder, find it in your downloads  and unzip it. Open it up.</a:t>
            </a:r>
            <a:endParaRPr sz="3400" b="0" i="0" u="none" strike="noStrike" cap="none">
              <a:solidFill>
                <a:srgbClr val="000000"/>
              </a:solidFill>
              <a:latin typeface="Helvetica Neue"/>
              <a:ea typeface="Helvetica Neue"/>
              <a:cs typeface="Helvetica Neue"/>
              <a:sym typeface="Helvetica Neue"/>
            </a:endParaRPr>
          </a:p>
          <a:p>
            <a:pPr marL="12700" marR="5080" lvl="0" indent="-635" algn="ctr" rtl="0">
              <a:lnSpc>
                <a:spcPct val="115799"/>
              </a:lnSpc>
              <a:spcBef>
                <a:spcPts val="0"/>
              </a:spcBef>
              <a:spcAft>
                <a:spcPts val="0"/>
              </a:spcAft>
              <a:buClr>
                <a:srgbClr val="000000"/>
              </a:buClr>
              <a:buSzPts val="3400"/>
              <a:buFont typeface="Arial"/>
              <a:buNone/>
            </a:pPr>
            <a:r>
              <a:rPr lang="en-US" sz="3400" b="0" i="0" u="none" strike="noStrike" cap="none">
                <a:solidFill>
                  <a:srgbClr val="006F73"/>
                </a:solidFill>
                <a:latin typeface="Helvetica Neue"/>
                <a:ea typeface="Helvetica Neue"/>
                <a:cs typeface="Helvetica Neue"/>
                <a:sym typeface="Helvetica Neue"/>
              </a:rPr>
              <a:t>Next, click on the folder named  "FruitRain" (not to be confused  with "FruitRain-Folder"), and look  for the FruitRain processing file.</a:t>
            </a:r>
            <a:endParaRPr sz="34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645"/>
              </a:spcBef>
              <a:spcAft>
                <a:spcPts val="0"/>
              </a:spcAft>
              <a:buClr>
                <a:srgbClr val="000000"/>
              </a:buClr>
              <a:buSzPts val="3400"/>
              <a:buFont typeface="Arial"/>
              <a:buNone/>
            </a:pPr>
            <a:r>
              <a:rPr lang="en-US" sz="3400" b="0" i="0" u="none" strike="noStrike" cap="none">
                <a:solidFill>
                  <a:srgbClr val="006F73"/>
                </a:solidFill>
                <a:latin typeface="Helvetica Neue"/>
                <a:ea typeface="Helvetica Neue"/>
                <a:cs typeface="Helvetica Neue"/>
                <a:sym typeface="Helvetica Neue"/>
              </a:rPr>
              <a:t>Open the file.</a:t>
            </a:r>
            <a:endParaRPr sz="34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24</Slides>
  <Notes>24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Fruit Rain Teaching Coding with Fruit.</vt:lpstr>
      <vt:lpstr>Agenda</vt:lpstr>
      <vt:lpstr>Pre Survey</vt:lpstr>
      <vt:lpstr>What is Tap?</vt:lpstr>
      <vt:lpstr>Our Mission</vt:lpstr>
      <vt:lpstr>Meet The Team</vt:lpstr>
      <vt:lpstr>How To Access The Game</vt:lpstr>
      <vt:lpstr>How To Access The Game</vt:lpstr>
      <vt:lpstr>Step 1: Download The game</vt:lpstr>
      <vt:lpstr>Step 2: Change the Filepath</vt:lpstr>
      <vt:lpstr>Let's Start!   We'll focus on teaching variables and operators today</vt:lpstr>
      <vt:lpstr>First, what is a variable?</vt:lpstr>
      <vt:lpstr>First, what is a variable? cont.</vt:lpstr>
      <vt:lpstr>First, what is a variable? cont.</vt:lpstr>
      <vt:lpstr>First, what is a variable? cont.</vt:lpstr>
      <vt:lpstr>First, what is a variable? cont.</vt:lpstr>
      <vt:lpstr>Arithmetic and Assignment Operators</vt:lpstr>
      <vt:lpstr>Test what you have learned</vt:lpstr>
      <vt:lpstr>How To Play:</vt:lpstr>
      <vt:lpstr>Let's apply what we've learned</vt:lpstr>
      <vt:lpstr>Let's apply what we've learned</vt:lpstr>
      <vt:lpstr>What we hope you learned.</vt:lpstr>
      <vt:lpstr>Post Survey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Fruit Rain Teaching Coding with Fruit.</dc:title>
  <cp:revision>54</cp:revision>
  <dcterms:modified xsi:type="dcterms:W3CDTF">2024-07-12T00:32:32Z</dcterms:modified>
</cp:coreProperties>
</file>